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6.jpg" ContentType="image/jpeg"/>
  <Override PartName="/ppt/media/image7.jpg" ContentType="image/jpeg"/>
  <Override PartName="/ppt/media/image8.jpg" ContentType="image/jpeg"/>
  <Override PartName="/ppt/media/image9.jpg" ContentType="image/jpeg"/>
  <Override PartName="/ppt/media/image10.jpg" ContentType="image/jpeg"/>
  <Override PartName="/ppt/media/image11.jpg" ContentType="image/jpeg"/>
  <Override PartName="/ppt/media/image12.jpg" ContentType="image/jpeg"/>
  <Override PartName="/ppt/notesSlides/notesSlide2.xml" ContentType="application/vnd.openxmlformats-officedocument.presentationml.notesSlide+xml"/>
  <Override PartName="/ppt/media/image13.jpg" ContentType="image/jpeg"/>
  <Override PartName="/ppt/media/image33.jpg" ContentType="image/jpeg"/>
  <Override PartName="/ppt/media/image34.jpg" ContentType="image/jpeg"/>
  <Override PartName="/ppt/media/image36.jpg" ContentType="image/jpeg"/>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7" r:id="rId2"/>
    <p:sldId id="258" r:id="rId3"/>
    <p:sldId id="261" r:id="rId4"/>
    <p:sldId id="260" r:id="rId5"/>
    <p:sldId id="262" r:id="rId6"/>
    <p:sldId id="263" r:id="rId7"/>
    <p:sldId id="264" r:id="rId8"/>
    <p:sldId id="265" r:id="rId9"/>
    <p:sldId id="269" r:id="rId10"/>
    <p:sldId id="270" r:id="rId11"/>
    <p:sldId id="267" r:id="rId12"/>
    <p:sldId id="271"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9A3"/>
    <a:srgbClr val="0FAB7D"/>
    <a:srgbClr val="047954"/>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F8D123-F9D1-446C-A660-5FD67C54CA42}" v="214" dt="2025-11-30T21:40:36.4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75" d="100"/>
          <a:sy n="75" d="100"/>
        </p:scale>
        <p:origin x="250"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ger Reda" userId="a6afd5b0c73a8e5b" providerId="LiveId" clId="{37A6AB7A-A219-4935-90A1-EFCFACD4C95C}"/>
    <pc:docChg chg="undo custSel addSld delSld modSld">
      <pc:chgData name="Hager Reda" userId="a6afd5b0c73a8e5b" providerId="LiveId" clId="{37A6AB7A-A219-4935-90A1-EFCFACD4C95C}" dt="2025-11-30T21:45:12.218" v="3857" actId="478"/>
      <pc:docMkLst>
        <pc:docMk/>
      </pc:docMkLst>
      <pc:sldChg chg="modSp mod">
        <pc:chgData name="Hager Reda" userId="a6afd5b0c73a8e5b" providerId="LiveId" clId="{37A6AB7A-A219-4935-90A1-EFCFACD4C95C}" dt="2025-11-30T21:08:38.864" v="3744" actId="14100"/>
        <pc:sldMkLst>
          <pc:docMk/>
          <pc:sldMk cId="2444547956" sldId="258"/>
        </pc:sldMkLst>
        <pc:spChg chg="mod">
          <ac:chgData name="Hager Reda" userId="a6afd5b0c73a8e5b" providerId="LiveId" clId="{37A6AB7A-A219-4935-90A1-EFCFACD4C95C}" dt="2025-11-30T21:08:38.864" v="3744" actId="14100"/>
          <ac:spMkLst>
            <pc:docMk/>
            <pc:sldMk cId="2444547956" sldId="258"/>
            <ac:spMk id="12" creationId="{0BB3C9F6-F858-A56E-4A03-ECF0E322A6B2}"/>
          </ac:spMkLst>
        </pc:spChg>
        <pc:spChg chg="mod">
          <ac:chgData name="Hager Reda" userId="a6afd5b0c73a8e5b" providerId="LiveId" clId="{37A6AB7A-A219-4935-90A1-EFCFACD4C95C}" dt="2025-11-30T20:20:37.127" v="3668" actId="2711"/>
          <ac:spMkLst>
            <pc:docMk/>
            <pc:sldMk cId="2444547956" sldId="258"/>
            <ac:spMk id="13" creationId="{20089E37-DDF6-B064-0EFC-DAC01B65FD80}"/>
          </ac:spMkLst>
        </pc:spChg>
        <pc:picChg chg="mod">
          <ac:chgData name="Hager Reda" userId="a6afd5b0c73a8e5b" providerId="LiveId" clId="{37A6AB7A-A219-4935-90A1-EFCFACD4C95C}" dt="2025-11-30T21:08:28.297" v="3742" actId="14100"/>
          <ac:picMkLst>
            <pc:docMk/>
            <pc:sldMk cId="2444547956" sldId="258"/>
            <ac:picMk id="6" creationId="{D9803EB2-4AB9-6FF3-0784-DBB739819C33}"/>
          </ac:picMkLst>
        </pc:picChg>
      </pc:sldChg>
      <pc:sldChg chg="del">
        <pc:chgData name="Hager Reda" userId="a6afd5b0c73a8e5b" providerId="LiveId" clId="{37A6AB7A-A219-4935-90A1-EFCFACD4C95C}" dt="2025-11-30T15:08:42.788" v="2499" actId="47"/>
        <pc:sldMkLst>
          <pc:docMk/>
          <pc:sldMk cId="1699037238" sldId="259"/>
        </pc:sldMkLst>
      </pc:sldChg>
      <pc:sldChg chg="modSp mod">
        <pc:chgData name="Hager Reda" userId="a6afd5b0c73a8e5b" providerId="LiveId" clId="{37A6AB7A-A219-4935-90A1-EFCFACD4C95C}" dt="2025-11-30T18:40:04.478" v="3098" actId="207"/>
        <pc:sldMkLst>
          <pc:docMk/>
          <pc:sldMk cId="1749907004" sldId="260"/>
        </pc:sldMkLst>
        <pc:spChg chg="mod">
          <ac:chgData name="Hager Reda" userId="a6afd5b0c73a8e5b" providerId="LiveId" clId="{37A6AB7A-A219-4935-90A1-EFCFACD4C95C}" dt="2025-11-30T18:40:04.478" v="3098" actId="207"/>
          <ac:spMkLst>
            <pc:docMk/>
            <pc:sldMk cId="1749907004" sldId="260"/>
            <ac:spMk id="5" creationId="{12402C71-89F0-0134-B9FC-9A6A9A639F91}"/>
          </ac:spMkLst>
        </pc:spChg>
        <pc:spChg chg="mod">
          <ac:chgData name="Hager Reda" userId="a6afd5b0c73a8e5b" providerId="LiveId" clId="{37A6AB7A-A219-4935-90A1-EFCFACD4C95C}" dt="2025-11-30T15:02:48.779" v="2485" actId="207"/>
          <ac:spMkLst>
            <pc:docMk/>
            <pc:sldMk cId="1749907004" sldId="260"/>
            <ac:spMk id="25" creationId="{74B05710-E6F8-B103-CA14-ADF20DB94C79}"/>
          </ac:spMkLst>
        </pc:spChg>
      </pc:sldChg>
      <pc:sldChg chg="modSp mod">
        <pc:chgData name="Hager Reda" userId="a6afd5b0c73a8e5b" providerId="LiveId" clId="{37A6AB7A-A219-4935-90A1-EFCFACD4C95C}" dt="2025-11-30T13:12:53.397" v="1172" actId="1076"/>
        <pc:sldMkLst>
          <pc:docMk/>
          <pc:sldMk cId="937338328" sldId="261"/>
        </pc:sldMkLst>
        <pc:picChg chg="mod">
          <ac:chgData name="Hager Reda" userId="a6afd5b0c73a8e5b" providerId="LiveId" clId="{37A6AB7A-A219-4935-90A1-EFCFACD4C95C}" dt="2025-11-30T13:12:53.397" v="1172" actId="1076"/>
          <ac:picMkLst>
            <pc:docMk/>
            <pc:sldMk cId="937338328" sldId="261"/>
            <ac:picMk id="4" creationId="{E26F664A-92DB-FF3D-FFBA-B835FED05655}"/>
          </ac:picMkLst>
        </pc:picChg>
      </pc:sldChg>
      <pc:sldChg chg="modSp mod">
        <pc:chgData name="Hager Reda" userId="a6afd5b0c73a8e5b" providerId="LiveId" clId="{37A6AB7A-A219-4935-90A1-EFCFACD4C95C}" dt="2025-11-30T15:02:30.846" v="2484" actId="207"/>
        <pc:sldMkLst>
          <pc:docMk/>
          <pc:sldMk cId="3380379254" sldId="262"/>
        </pc:sldMkLst>
        <pc:spChg chg="mod">
          <ac:chgData name="Hager Reda" userId="a6afd5b0c73a8e5b" providerId="LiveId" clId="{37A6AB7A-A219-4935-90A1-EFCFACD4C95C}" dt="2025-11-30T15:02:30.846" v="2484" actId="207"/>
          <ac:spMkLst>
            <pc:docMk/>
            <pc:sldMk cId="3380379254" sldId="262"/>
            <ac:spMk id="6" creationId="{70BC0D05-E56F-4423-8C58-C531E93C65B6}"/>
          </ac:spMkLst>
        </pc:spChg>
        <pc:spChg chg="mod">
          <ac:chgData name="Hager Reda" userId="a6afd5b0c73a8e5b" providerId="LiveId" clId="{37A6AB7A-A219-4935-90A1-EFCFACD4C95C}" dt="2025-11-30T13:31:43.860" v="1187" actId="207"/>
          <ac:spMkLst>
            <pc:docMk/>
            <pc:sldMk cId="3380379254" sldId="262"/>
            <ac:spMk id="16" creationId="{6F09F673-B745-1FD7-80BD-321416A8B378}"/>
          </ac:spMkLst>
        </pc:spChg>
        <pc:spChg chg="mod">
          <ac:chgData name="Hager Reda" userId="a6afd5b0c73a8e5b" providerId="LiveId" clId="{37A6AB7A-A219-4935-90A1-EFCFACD4C95C}" dt="2025-11-30T13:31:39.128" v="1186" actId="207"/>
          <ac:spMkLst>
            <pc:docMk/>
            <pc:sldMk cId="3380379254" sldId="262"/>
            <ac:spMk id="17" creationId="{6FC08BDA-1D0C-5CE1-DB1B-E520646967F9}"/>
          </ac:spMkLst>
        </pc:spChg>
        <pc:spChg chg="mod">
          <ac:chgData name="Hager Reda" userId="a6afd5b0c73a8e5b" providerId="LiveId" clId="{37A6AB7A-A219-4935-90A1-EFCFACD4C95C}" dt="2025-11-30T15:02:16.019" v="2483" actId="207"/>
          <ac:spMkLst>
            <pc:docMk/>
            <pc:sldMk cId="3380379254" sldId="262"/>
            <ac:spMk id="18" creationId="{AF5DBCA3-BAE1-0DE5-5B16-61E1D3423CD2}"/>
          </ac:spMkLst>
        </pc:spChg>
      </pc:sldChg>
      <pc:sldChg chg="addSp delSp modSp mod">
        <pc:chgData name="Hager Reda" userId="a6afd5b0c73a8e5b" providerId="LiveId" clId="{37A6AB7A-A219-4935-90A1-EFCFACD4C95C}" dt="2025-11-30T12:52:37.161" v="1141" actId="1076"/>
        <pc:sldMkLst>
          <pc:docMk/>
          <pc:sldMk cId="938762448" sldId="263"/>
        </pc:sldMkLst>
        <pc:spChg chg="mod">
          <ac:chgData name="Hager Reda" userId="a6afd5b0c73a8e5b" providerId="LiveId" clId="{37A6AB7A-A219-4935-90A1-EFCFACD4C95C}" dt="2025-11-30T12:52:37.161" v="1141" actId="1076"/>
          <ac:spMkLst>
            <pc:docMk/>
            <pc:sldMk cId="938762448" sldId="263"/>
            <ac:spMk id="5" creationId="{941FE02B-BA0E-4B42-FABA-F8670C94CBFE}"/>
          </ac:spMkLst>
        </pc:spChg>
        <pc:spChg chg="add mod">
          <ac:chgData name="Hager Reda" userId="a6afd5b0c73a8e5b" providerId="LiveId" clId="{37A6AB7A-A219-4935-90A1-EFCFACD4C95C}" dt="2025-11-30T12:13:02.414" v="321" actId="164"/>
          <ac:spMkLst>
            <pc:docMk/>
            <pc:sldMk cId="938762448" sldId="263"/>
            <ac:spMk id="6" creationId="{3774B109-874D-85E3-772E-894E12CC2546}"/>
          </ac:spMkLst>
        </pc:spChg>
        <pc:spChg chg="add mod">
          <ac:chgData name="Hager Reda" userId="a6afd5b0c73a8e5b" providerId="LiveId" clId="{37A6AB7A-A219-4935-90A1-EFCFACD4C95C}" dt="2025-11-30T12:11:52.965" v="315" actId="164"/>
          <ac:spMkLst>
            <pc:docMk/>
            <pc:sldMk cId="938762448" sldId="263"/>
            <ac:spMk id="7" creationId="{0F68B84B-BB56-D8E6-03AD-E909ED04655A}"/>
          </ac:spMkLst>
        </pc:spChg>
        <pc:spChg chg="add mod">
          <ac:chgData name="Hager Reda" userId="a6afd5b0c73a8e5b" providerId="LiveId" clId="{37A6AB7A-A219-4935-90A1-EFCFACD4C95C}" dt="2025-11-30T12:34:06.965" v="495" actId="165"/>
          <ac:spMkLst>
            <pc:docMk/>
            <pc:sldMk cId="938762448" sldId="263"/>
            <ac:spMk id="8" creationId="{F6BD33E4-BAAB-7EBB-97DD-A69A0C7E7F0A}"/>
          </ac:spMkLst>
        </pc:spChg>
        <pc:spChg chg="add mod">
          <ac:chgData name="Hager Reda" userId="a6afd5b0c73a8e5b" providerId="LiveId" clId="{37A6AB7A-A219-4935-90A1-EFCFACD4C95C}" dt="2025-11-30T12:15:53.654" v="345" actId="1076"/>
          <ac:spMkLst>
            <pc:docMk/>
            <pc:sldMk cId="938762448" sldId="263"/>
            <ac:spMk id="9" creationId="{E2CBC0B0-0DFF-BE3D-6E6D-9F69E8E0815B}"/>
          </ac:spMkLst>
        </pc:spChg>
        <pc:spChg chg="add mod">
          <ac:chgData name="Hager Reda" userId="a6afd5b0c73a8e5b" providerId="LiveId" clId="{37A6AB7A-A219-4935-90A1-EFCFACD4C95C}" dt="2025-11-30T12:12:21.555" v="316" actId="164"/>
          <ac:spMkLst>
            <pc:docMk/>
            <pc:sldMk cId="938762448" sldId="263"/>
            <ac:spMk id="10" creationId="{4169698B-4E90-2A6D-1D36-DE5C11EF1A08}"/>
          </ac:spMkLst>
        </pc:spChg>
        <pc:spChg chg="add del mod">
          <ac:chgData name="Hager Reda" userId="a6afd5b0c73a8e5b" providerId="LiveId" clId="{37A6AB7A-A219-4935-90A1-EFCFACD4C95C}" dt="2025-11-30T12:11:22.048" v="312"/>
          <ac:spMkLst>
            <pc:docMk/>
            <pc:sldMk cId="938762448" sldId="263"/>
            <ac:spMk id="11" creationId="{D81D4A43-A696-9808-A56A-5D72D805EE31}"/>
          </ac:spMkLst>
        </pc:spChg>
        <pc:spChg chg="mod">
          <ac:chgData name="Hager Reda" userId="a6afd5b0c73a8e5b" providerId="LiveId" clId="{37A6AB7A-A219-4935-90A1-EFCFACD4C95C}" dt="2025-11-30T12:48:13.953" v="956" actId="207"/>
          <ac:spMkLst>
            <pc:docMk/>
            <pc:sldMk cId="938762448" sldId="263"/>
            <ac:spMk id="13" creationId="{F8AB4E15-B254-B0B4-B67F-5C1AFF59AD9B}"/>
          </ac:spMkLst>
        </pc:spChg>
        <pc:spChg chg="mod">
          <ac:chgData name="Hager Reda" userId="a6afd5b0c73a8e5b" providerId="LiveId" clId="{37A6AB7A-A219-4935-90A1-EFCFACD4C95C}" dt="2025-11-30T12:51:44.540" v="1137" actId="14861"/>
          <ac:spMkLst>
            <pc:docMk/>
            <pc:sldMk cId="938762448" sldId="263"/>
            <ac:spMk id="14" creationId="{8FAB23B0-864F-2F9E-DCD6-E27820D3991B}"/>
          </ac:spMkLst>
        </pc:spChg>
        <pc:spChg chg="mod">
          <ac:chgData name="Hager Reda" userId="a6afd5b0c73a8e5b" providerId="LiveId" clId="{37A6AB7A-A219-4935-90A1-EFCFACD4C95C}" dt="2025-11-30T12:48:09.467" v="955" actId="207"/>
          <ac:spMkLst>
            <pc:docMk/>
            <pc:sldMk cId="938762448" sldId="263"/>
            <ac:spMk id="15" creationId="{12B81A66-E3E1-B16F-13CE-D66DFF0BDEC6}"/>
          </ac:spMkLst>
        </pc:spChg>
        <pc:spChg chg="mod">
          <ac:chgData name="Hager Reda" userId="a6afd5b0c73a8e5b" providerId="LiveId" clId="{37A6AB7A-A219-4935-90A1-EFCFACD4C95C}" dt="2025-11-30T12:44:08.315" v="701" actId="2085"/>
          <ac:spMkLst>
            <pc:docMk/>
            <pc:sldMk cId="938762448" sldId="263"/>
            <ac:spMk id="20" creationId="{D31D8A34-8DE0-CF30-1EDA-3C5021E6D2E9}"/>
          </ac:spMkLst>
        </pc:spChg>
        <pc:spChg chg="mod">
          <ac:chgData name="Hager Reda" userId="a6afd5b0c73a8e5b" providerId="LiveId" clId="{37A6AB7A-A219-4935-90A1-EFCFACD4C95C}" dt="2025-11-30T12:48:18.452" v="957" actId="207"/>
          <ac:spMkLst>
            <pc:docMk/>
            <pc:sldMk cId="938762448" sldId="263"/>
            <ac:spMk id="21" creationId="{74D16F03-E55A-6D3F-37B0-F2E981B246AB}"/>
          </ac:spMkLst>
        </pc:spChg>
        <pc:spChg chg="mod">
          <ac:chgData name="Hager Reda" userId="a6afd5b0c73a8e5b" providerId="LiveId" clId="{37A6AB7A-A219-4935-90A1-EFCFACD4C95C}" dt="2025-11-30T12:48:31.775" v="959" actId="207"/>
          <ac:spMkLst>
            <pc:docMk/>
            <pc:sldMk cId="938762448" sldId="263"/>
            <ac:spMk id="22" creationId="{4A796166-50B1-3FB0-0FEF-EAE7BA1327A9}"/>
          </ac:spMkLst>
        </pc:spChg>
        <pc:spChg chg="mod">
          <ac:chgData name="Hager Reda" userId="a6afd5b0c73a8e5b" providerId="LiveId" clId="{37A6AB7A-A219-4935-90A1-EFCFACD4C95C}" dt="2025-11-30T12:12:21.555" v="316" actId="164"/>
          <ac:spMkLst>
            <pc:docMk/>
            <pc:sldMk cId="938762448" sldId="263"/>
            <ac:spMk id="23" creationId="{F888B6BC-0997-08F3-F51D-8F4BF75AFC50}"/>
          </ac:spMkLst>
        </pc:spChg>
        <pc:spChg chg="mod ord">
          <ac:chgData name="Hager Reda" userId="a6afd5b0c73a8e5b" providerId="LiveId" clId="{37A6AB7A-A219-4935-90A1-EFCFACD4C95C}" dt="2025-11-30T12:34:06.965" v="495" actId="165"/>
          <ac:spMkLst>
            <pc:docMk/>
            <pc:sldMk cId="938762448" sldId="263"/>
            <ac:spMk id="24" creationId="{D1248066-E59B-D991-85E2-CCF65130291E}"/>
          </ac:spMkLst>
        </pc:spChg>
        <pc:spChg chg="mod">
          <ac:chgData name="Hager Reda" userId="a6afd5b0c73a8e5b" providerId="LiveId" clId="{37A6AB7A-A219-4935-90A1-EFCFACD4C95C}" dt="2025-11-30T12:13:02.414" v="321" actId="164"/>
          <ac:spMkLst>
            <pc:docMk/>
            <pc:sldMk cId="938762448" sldId="263"/>
            <ac:spMk id="25" creationId="{520A3BBF-7230-5316-B304-E368A9E77DEC}"/>
          </ac:spMkLst>
        </pc:spChg>
        <pc:spChg chg="mod">
          <ac:chgData name="Hager Reda" userId="a6afd5b0c73a8e5b" providerId="LiveId" clId="{37A6AB7A-A219-4935-90A1-EFCFACD4C95C}" dt="2025-11-30T12:49:00.300" v="963" actId="207"/>
          <ac:spMkLst>
            <pc:docMk/>
            <pc:sldMk cId="938762448" sldId="263"/>
            <ac:spMk id="26" creationId="{494ADD4C-1A06-E936-BD2F-FEFE4DC08136}"/>
          </ac:spMkLst>
        </pc:spChg>
        <pc:spChg chg="mod">
          <ac:chgData name="Hager Reda" userId="a6afd5b0c73a8e5b" providerId="LiveId" clId="{37A6AB7A-A219-4935-90A1-EFCFACD4C95C}" dt="2025-11-30T12:14:25.594" v="331"/>
          <ac:spMkLst>
            <pc:docMk/>
            <pc:sldMk cId="938762448" sldId="263"/>
            <ac:spMk id="37" creationId="{152D9A89-0EF1-BF2D-CA83-C145C8B6B52F}"/>
          </ac:spMkLst>
        </pc:spChg>
        <pc:spChg chg="mod">
          <ac:chgData name="Hager Reda" userId="a6afd5b0c73a8e5b" providerId="LiveId" clId="{37A6AB7A-A219-4935-90A1-EFCFACD4C95C}" dt="2025-11-30T12:16:11.055" v="347"/>
          <ac:spMkLst>
            <pc:docMk/>
            <pc:sldMk cId="938762448" sldId="263"/>
            <ac:spMk id="38" creationId="{A523B706-9E6C-44E3-0140-DBDE8AB35833}"/>
          </ac:spMkLst>
        </pc:spChg>
        <pc:spChg chg="add mod">
          <ac:chgData name="Hager Reda" userId="a6afd5b0c73a8e5b" providerId="LiveId" clId="{37A6AB7A-A219-4935-90A1-EFCFACD4C95C}" dt="2025-11-30T12:47:48.795" v="952" actId="207"/>
          <ac:spMkLst>
            <pc:docMk/>
            <pc:sldMk cId="938762448" sldId="263"/>
            <ac:spMk id="55" creationId="{2076B18F-AFD6-E415-48FB-E6E4B4B3835C}"/>
          </ac:spMkLst>
        </pc:spChg>
        <pc:spChg chg="add mod ord">
          <ac:chgData name="Hager Reda" userId="a6afd5b0c73a8e5b" providerId="LiveId" clId="{37A6AB7A-A219-4935-90A1-EFCFACD4C95C}" dt="2025-11-30T12:47:34.885" v="950" actId="207"/>
          <ac:spMkLst>
            <pc:docMk/>
            <pc:sldMk cId="938762448" sldId="263"/>
            <ac:spMk id="56" creationId="{ABB05FC5-F490-D80F-BCF9-7499F982F702}"/>
          </ac:spMkLst>
        </pc:spChg>
        <pc:spChg chg="add mod">
          <ac:chgData name="Hager Reda" userId="a6afd5b0c73a8e5b" providerId="LiveId" clId="{37A6AB7A-A219-4935-90A1-EFCFACD4C95C}" dt="2025-11-30T12:45:04.739" v="705" actId="207"/>
          <ac:spMkLst>
            <pc:docMk/>
            <pc:sldMk cId="938762448" sldId="263"/>
            <ac:spMk id="57" creationId="{26CB1A8C-CCF0-53E2-7C9F-0EC4E81126F3}"/>
          </ac:spMkLst>
        </pc:spChg>
        <pc:spChg chg="add mod">
          <ac:chgData name="Hager Reda" userId="a6afd5b0c73a8e5b" providerId="LiveId" clId="{37A6AB7A-A219-4935-90A1-EFCFACD4C95C}" dt="2025-11-30T12:49:52.072" v="1060" actId="14861"/>
          <ac:spMkLst>
            <pc:docMk/>
            <pc:sldMk cId="938762448" sldId="263"/>
            <ac:spMk id="58" creationId="{18B12603-756D-1B06-C2AE-80F509CD9E6B}"/>
          </ac:spMkLst>
        </pc:spChg>
        <pc:spChg chg="add mod">
          <ac:chgData name="Hager Reda" userId="a6afd5b0c73a8e5b" providerId="LiveId" clId="{37A6AB7A-A219-4935-90A1-EFCFACD4C95C}" dt="2025-11-30T12:50:24.993" v="1087" actId="14861"/>
          <ac:spMkLst>
            <pc:docMk/>
            <pc:sldMk cId="938762448" sldId="263"/>
            <ac:spMk id="59" creationId="{CA4F8359-FE11-076E-7391-F816A2D98879}"/>
          </ac:spMkLst>
        </pc:spChg>
        <pc:grpChg chg="add mod">
          <ac:chgData name="Hager Reda" userId="a6afd5b0c73a8e5b" providerId="LiveId" clId="{37A6AB7A-A219-4935-90A1-EFCFACD4C95C}" dt="2025-11-30T12:25:27.420" v="391" actId="164"/>
          <ac:grpSpMkLst>
            <pc:docMk/>
            <pc:sldMk cId="938762448" sldId="263"/>
            <ac:grpSpMk id="12" creationId="{E993A318-7A75-9686-64E8-050F4D0FD0D3}"/>
          </ac:grpSpMkLst>
        </pc:grpChg>
        <pc:grpChg chg="mod">
          <ac:chgData name="Hager Reda" userId="a6afd5b0c73a8e5b" providerId="LiveId" clId="{37A6AB7A-A219-4935-90A1-EFCFACD4C95C}" dt="2025-11-30T12:43:21.806" v="697" actId="1076"/>
          <ac:grpSpMkLst>
            <pc:docMk/>
            <pc:sldMk cId="938762448" sldId="263"/>
            <ac:grpSpMk id="27" creationId="{64DA7CCA-5A3E-4636-8BDF-1480063E61A8}"/>
          </ac:grpSpMkLst>
        </pc:grpChg>
        <pc:grpChg chg="add del mod">
          <ac:chgData name="Hager Reda" userId="a6afd5b0c73a8e5b" providerId="LiveId" clId="{37A6AB7A-A219-4935-90A1-EFCFACD4C95C}" dt="2025-11-30T12:14:41.684" v="334" actId="478"/>
          <ac:grpSpMkLst>
            <pc:docMk/>
            <pc:sldMk cId="938762448" sldId="263"/>
            <ac:grpSpMk id="28" creationId="{8BAEE22B-4881-F201-AF59-223C6E488F9E}"/>
          </ac:grpSpMkLst>
        </pc:grpChg>
        <pc:grpChg chg="add mod topLvl">
          <ac:chgData name="Hager Reda" userId="a6afd5b0c73a8e5b" providerId="LiveId" clId="{37A6AB7A-A219-4935-90A1-EFCFACD4C95C}" dt="2025-11-30T12:34:35.362" v="506" actId="164"/>
          <ac:grpSpMkLst>
            <pc:docMk/>
            <pc:sldMk cId="938762448" sldId="263"/>
            <ac:grpSpMk id="29" creationId="{B4A72C49-1A60-0946-36A2-703BF87395EF}"/>
          </ac:grpSpMkLst>
        </pc:grpChg>
        <pc:grpChg chg="add mod">
          <ac:chgData name="Hager Reda" userId="a6afd5b0c73a8e5b" providerId="LiveId" clId="{37A6AB7A-A219-4935-90A1-EFCFACD4C95C}" dt="2025-11-30T12:33:18.588" v="492" actId="164"/>
          <ac:grpSpMkLst>
            <pc:docMk/>
            <pc:sldMk cId="938762448" sldId="263"/>
            <ac:grpSpMk id="30" creationId="{9DB60F6C-B968-A915-6C28-14AB2FE0D3CB}"/>
          </ac:grpSpMkLst>
        </pc:grpChg>
        <pc:grpChg chg="add mod ord">
          <ac:chgData name="Hager Reda" userId="a6afd5b0c73a8e5b" providerId="LiveId" clId="{37A6AB7A-A219-4935-90A1-EFCFACD4C95C}" dt="2025-11-30T12:18:54.798" v="360" actId="164"/>
          <ac:grpSpMkLst>
            <pc:docMk/>
            <pc:sldMk cId="938762448" sldId="263"/>
            <ac:grpSpMk id="36" creationId="{18792DFF-0CD0-5503-9092-35EA2568E320}"/>
          </ac:grpSpMkLst>
        </pc:grpChg>
        <pc:grpChg chg="add mod">
          <ac:chgData name="Hager Reda" userId="a6afd5b0c73a8e5b" providerId="LiveId" clId="{37A6AB7A-A219-4935-90A1-EFCFACD4C95C}" dt="2025-11-30T12:43:39.391" v="698" actId="14861"/>
          <ac:grpSpMkLst>
            <pc:docMk/>
            <pc:sldMk cId="938762448" sldId="263"/>
            <ac:grpSpMk id="41" creationId="{278E4775-D778-EAEA-98C4-4EE45E7D1BAA}"/>
          </ac:grpSpMkLst>
        </pc:grpChg>
        <pc:grpChg chg="add del mod ord topLvl">
          <ac:chgData name="Hager Reda" userId="a6afd5b0c73a8e5b" providerId="LiveId" clId="{37A6AB7A-A219-4935-90A1-EFCFACD4C95C}" dt="2025-11-30T12:34:06.965" v="495" actId="165"/>
          <ac:grpSpMkLst>
            <pc:docMk/>
            <pc:sldMk cId="938762448" sldId="263"/>
            <ac:grpSpMk id="44" creationId="{8C8A04A5-96C9-6F97-1DC4-1F5891387140}"/>
          </ac:grpSpMkLst>
        </pc:grpChg>
        <pc:grpChg chg="add del mod">
          <ac:chgData name="Hager Reda" userId="a6afd5b0c73a8e5b" providerId="LiveId" clId="{37A6AB7A-A219-4935-90A1-EFCFACD4C95C}" dt="2025-11-30T12:26:35.753" v="402" actId="165"/>
          <ac:grpSpMkLst>
            <pc:docMk/>
            <pc:sldMk cId="938762448" sldId="263"/>
            <ac:grpSpMk id="47" creationId="{2CFEBD01-C00E-94C9-0627-76801D39AA70}"/>
          </ac:grpSpMkLst>
        </pc:grpChg>
        <pc:grpChg chg="add mod">
          <ac:chgData name="Hager Reda" userId="a6afd5b0c73a8e5b" providerId="LiveId" clId="{37A6AB7A-A219-4935-90A1-EFCFACD4C95C}" dt="2025-11-30T12:46:03.029" v="713" actId="14861"/>
          <ac:grpSpMkLst>
            <pc:docMk/>
            <pc:sldMk cId="938762448" sldId="263"/>
            <ac:grpSpMk id="48" creationId="{E9AEE6E0-0AC4-9F50-0A83-A860F6EEF866}"/>
          </ac:grpSpMkLst>
        </pc:grpChg>
        <pc:grpChg chg="add mod ord">
          <ac:chgData name="Hager Reda" userId="a6afd5b0c73a8e5b" providerId="LiveId" clId="{37A6AB7A-A219-4935-90A1-EFCFACD4C95C}" dt="2025-11-30T12:35:36.149" v="670" actId="164"/>
          <ac:grpSpMkLst>
            <pc:docMk/>
            <pc:sldMk cId="938762448" sldId="263"/>
            <ac:grpSpMk id="51" creationId="{A86EF5AA-5904-643E-943F-4AC6D9A57BE2}"/>
          </ac:grpSpMkLst>
        </pc:grpChg>
        <pc:grpChg chg="add mod">
          <ac:chgData name="Hager Reda" userId="a6afd5b0c73a8e5b" providerId="LiveId" clId="{37A6AB7A-A219-4935-90A1-EFCFACD4C95C}" dt="2025-11-30T12:34:55.109" v="510" actId="164"/>
          <ac:grpSpMkLst>
            <pc:docMk/>
            <pc:sldMk cId="938762448" sldId="263"/>
            <ac:grpSpMk id="52" creationId="{05D7C52B-DB82-D1B1-B059-5A65878532D0}"/>
          </ac:grpSpMkLst>
        </pc:grpChg>
        <pc:grpChg chg="add mod">
          <ac:chgData name="Hager Reda" userId="a6afd5b0c73a8e5b" providerId="LiveId" clId="{37A6AB7A-A219-4935-90A1-EFCFACD4C95C}" dt="2025-11-30T12:35:15.514" v="668" actId="1038"/>
          <ac:grpSpMkLst>
            <pc:docMk/>
            <pc:sldMk cId="938762448" sldId="263"/>
            <ac:grpSpMk id="53" creationId="{98BAE3D8-9CF1-571C-7972-D85AB7A61802}"/>
          </ac:grpSpMkLst>
        </pc:grpChg>
        <pc:grpChg chg="add mod">
          <ac:chgData name="Hager Reda" userId="a6afd5b0c73a8e5b" providerId="LiveId" clId="{37A6AB7A-A219-4935-90A1-EFCFACD4C95C}" dt="2025-11-30T12:35:47.143" v="678" actId="1038"/>
          <ac:grpSpMkLst>
            <pc:docMk/>
            <pc:sldMk cId="938762448" sldId="263"/>
            <ac:grpSpMk id="54" creationId="{43A14711-65A7-E2FA-37FA-4781E6CEBB4F}"/>
          </ac:grpSpMkLst>
        </pc:grpChg>
        <pc:picChg chg="add mod">
          <ac:chgData name="Hager Reda" userId="a6afd5b0c73a8e5b" providerId="LiveId" clId="{37A6AB7A-A219-4935-90A1-EFCFACD4C95C}" dt="2025-11-30T12:18:54.798" v="360" actId="164"/>
          <ac:picMkLst>
            <pc:docMk/>
            <pc:sldMk cId="938762448" sldId="263"/>
            <ac:picMk id="40" creationId="{84641B4D-2593-FCEE-C772-0EBF0B00E0FE}"/>
          </ac:picMkLst>
        </pc:picChg>
        <pc:picChg chg="add mod ord topLvl">
          <ac:chgData name="Hager Reda" userId="a6afd5b0c73a8e5b" providerId="LiveId" clId="{37A6AB7A-A219-4935-90A1-EFCFACD4C95C}" dt="2025-11-30T12:33:18.588" v="492" actId="164"/>
          <ac:picMkLst>
            <pc:docMk/>
            <pc:sldMk cId="938762448" sldId="263"/>
            <ac:picMk id="43" creationId="{764C3A3A-A9A0-663F-4C3D-D98417EEE3ED}"/>
          </ac:picMkLst>
        </pc:picChg>
        <pc:picChg chg="add mod">
          <ac:chgData name="Hager Reda" userId="a6afd5b0c73a8e5b" providerId="LiveId" clId="{37A6AB7A-A219-4935-90A1-EFCFACD4C95C}" dt="2025-11-30T12:25:27.420" v="391" actId="164"/>
          <ac:picMkLst>
            <pc:docMk/>
            <pc:sldMk cId="938762448" sldId="263"/>
            <ac:picMk id="46" creationId="{73E7ABD3-B9D7-18CB-A34B-AFB28325D1F9}"/>
          </ac:picMkLst>
        </pc:picChg>
        <pc:picChg chg="add del mod">
          <ac:chgData name="Hager Reda" userId="a6afd5b0c73a8e5b" providerId="LiveId" clId="{37A6AB7A-A219-4935-90A1-EFCFACD4C95C}" dt="2025-11-30T12:35:52.853" v="680" actId="478"/>
          <ac:picMkLst>
            <pc:docMk/>
            <pc:sldMk cId="938762448" sldId="263"/>
            <ac:picMk id="49" creationId="{F9CEE230-5956-7E44-6D2C-BD96F22529A3}"/>
          </ac:picMkLst>
        </pc:picChg>
        <pc:picChg chg="add mod">
          <ac:chgData name="Hager Reda" userId="a6afd5b0c73a8e5b" providerId="LiveId" clId="{37A6AB7A-A219-4935-90A1-EFCFACD4C95C}" dt="2025-11-30T12:34:35.362" v="506" actId="164"/>
          <ac:picMkLst>
            <pc:docMk/>
            <pc:sldMk cId="938762448" sldId="263"/>
            <ac:picMk id="50" creationId="{6BB7D83E-041A-B4D0-D978-52CF7F25DEAC}"/>
          </ac:picMkLst>
        </pc:picChg>
        <pc:cxnChg chg="add mod">
          <ac:chgData name="Hager Reda" userId="a6afd5b0c73a8e5b" providerId="LiveId" clId="{37A6AB7A-A219-4935-90A1-EFCFACD4C95C}" dt="2025-11-30T12:52:32.979" v="1140" actId="692"/>
          <ac:cxnSpMkLst>
            <pc:docMk/>
            <pc:sldMk cId="938762448" sldId="263"/>
            <ac:cxnSpMk id="32" creationId="{FA6A9066-F439-FB00-1016-BE6ADACB8A19}"/>
          </ac:cxnSpMkLst>
        </pc:cxnChg>
        <pc:cxnChg chg="add mod ord topLvl">
          <ac:chgData name="Hager Reda" userId="a6afd5b0c73a8e5b" providerId="LiveId" clId="{37A6AB7A-A219-4935-90A1-EFCFACD4C95C}" dt="2025-11-30T12:52:26.326" v="1139" actId="692"/>
          <ac:cxnSpMkLst>
            <pc:docMk/>
            <pc:sldMk cId="938762448" sldId="263"/>
            <ac:cxnSpMk id="33" creationId="{6F449BD2-EE57-C8B5-5B84-BE0E12E48D71}"/>
          </ac:cxnSpMkLst>
        </pc:cxnChg>
        <pc:cxnChg chg="add mod">
          <ac:chgData name="Hager Reda" userId="a6afd5b0c73a8e5b" providerId="LiveId" clId="{37A6AB7A-A219-4935-90A1-EFCFACD4C95C}" dt="2025-11-30T12:25:27.420" v="391" actId="164"/>
          <ac:cxnSpMkLst>
            <pc:docMk/>
            <pc:sldMk cId="938762448" sldId="263"/>
            <ac:cxnSpMk id="34" creationId="{60B1702E-CB8E-3065-5C69-3BB073833185}"/>
          </ac:cxnSpMkLst>
        </pc:cxnChg>
        <pc:cxnChg chg="add mod ord">
          <ac:chgData name="Hager Reda" userId="a6afd5b0c73a8e5b" providerId="LiveId" clId="{37A6AB7A-A219-4935-90A1-EFCFACD4C95C}" dt="2025-11-30T12:18:54.798" v="360" actId="164"/>
          <ac:cxnSpMkLst>
            <pc:docMk/>
            <pc:sldMk cId="938762448" sldId="263"/>
            <ac:cxnSpMk id="35" creationId="{943135F1-289A-9142-6135-B79AF69A497D}"/>
          </ac:cxnSpMkLst>
        </pc:cxnChg>
      </pc:sldChg>
      <pc:sldChg chg="addSp delSp modSp mod">
        <pc:chgData name="Hager Reda" userId="a6afd5b0c73a8e5b" providerId="LiveId" clId="{37A6AB7A-A219-4935-90A1-EFCFACD4C95C}" dt="2025-11-30T13:18:09.503" v="1184" actId="14100"/>
        <pc:sldMkLst>
          <pc:docMk/>
          <pc:sldMk cId="2570136912" sldId="264"/>
        </pc:sldMkLst>
        <pc:spChg chg="add mod">
          <ac:chgData name="Hager Reda" userId="a6afd5b0c73a8e5b" providerId="LiveId" clId="{37A6AB7A-A219-4935-90A1-EFCFACD4C95C}" dt="2025-11-30T13:10:11.416" v="1152" actId="207"/>
          <ac:spMkLst>
            <pc:docMk/>
            <pc:sldMk cId="2570136912" sldId="264"/>
            <ac:spMk id="5" creationId="{5F17A817-A0EA-7298-3680-CFD22773C742}"/>
          </ac:spMkLst>
        </pc:spChg>
        <pc:picChg chg="mod">
          <ac:chgData name="Hager Reda" userId="a6afd5b0c73a8e5b" providerId="LiveId" clId="{37A6AB7A-A219-4935-90A1-EFCFACD4C95C}" dt="2025-11-30T13:09:44.288" v="1148" actId="14100"/>
          <ac:picMkLst>
            <pc:docMk/>
            <pc:sldMk cId="2570136912" sldId="264"/>
            <ac:picMk id="2" creationId="{A1D39093-16DA-3BA4-BF32-C2DED4F3434A}"/>
          </ac:picMkLst>
        </pc:picChg>
        <pc:picChg chg="mod">
          <ac:chgData name="Hager Reda" userId="a6afd5b0c73a8e5b" providerId="LiveId" clId="{37A6AB7A-A219-4935-90A1-EFCFACD4C95C}" dt="2025-11-30T13:10:00.579" v="1151" actId="14100"/>
          <ac:picMkLst>
            <pc:docMk/>
            <pc:sldMk cId="2570136912" sldId="264"/>
            <ac:picMk id="3" creationId="{5D3C29AF-90A4-95CD-0280-92BBBFFD7F91}"/>
          </ac:picMkLst>
        </pc:picChg>
        <pc:picChg chg="del">
          <ac:chgData name="Hager Reda" userId="a6afd5b0c73a8e5b" providerId="LiveId" clId="{37A6AB7A-A219-4935-90A1-EFCFACD4C95C}" dt="2025-11-30T13:10:26.384" v="1154" actId="478"/>
          <ac:picMkLst>
            <pc:docMk/>
            <pc:sldMk cId="2570136912" sldId="264"/>
            <ac:picMk id="4" creationId="{2D4A40A4-A310-BA62-D64F-C02AEB6C41F6}"/>
          </ac:picMkLst>
        </pc:picChg>
        <pc:picChg chg="add del mod modCrop">
          <ac:chgData name="Hager Reda" userId="a6afd5b0c73a8e5b" providerId="LiveId" clId="{37A6AB7A-A219-4935-90A1-EFCFACD4C95C}" dt="2025-11-30T13:17:02.952" v="1173" actId="478"/>
          <ac:picMkLst>
            <pc:docMk/>
            <pc:sldMk cId="2570136912" sldId="264"/>
            <ac:picMk id="7" creationId="{14C91982-E286-50AA-1BA3-43845F7280FC}"/>
          </ac:picMkLst>
        </pc:picChg>
        <pc:picChg chg="add mod modCrop">
          <ac:chgData name="Hager Reda" userId="a6afd5b0c73a8e5b" providerId="LiveId" clId="{37A6AB7A-A219-4935-90A1-EFCFACD4C95C}" dt="2025-11-30T13:18:09.503" v="1184" actId="14100"/>
          <ac:picMkLst>
            <pc:docMk/>
            <pc:sldMk cId="2570136912" sldId="264"/>
            <ac:picMk id="9" creationId="{1B01221A-1A82-8253-6B10-95B5BFA69116}"/>
          </ac:picMkLst>
        </pc:picChg>
      </pc:sldChg>
      <pc:sldChg chg="addSp delSp modSp add mod">
        <pc:chgData name="Hager Reda" userId="a6afd5b0c73a8e5b" providerId="LiveId" clId="{37A6AB7A-A219-4935-90A1-EFCFACD4C95C}" dt="2025-11-30T15:03:56.908" v="2497" actId="1038"/>
        <pc:sldMkLst>
          <pc:docMk/>
          <pc:sldMk cId="3857493204" sldId="265"/>
        </pc:sldMkLst>
        <pc:spChg chg="add mod">
          <ac:chgData name="Hager Reda" userId="a6afd5b0c73a8e5b" providerId="LiveId" clId="{37A6AB7A-A219-4935-90A1-EFCFACD4C95C}" dt="2025-11-30T13:48:42.766" v="1208" actId="767"/>
          <ac:spMkLst>
            <pc:docMk/>
            <pc:sldMk cId="3857493204" sldId="265"/>
            <ac:spMk id="5" creationId="{D7204CBB-E5FC-426A-2C6F-9C3F2F37DF8E}"/>
          </ac:spMkLst>
        </pc:spChg>
        <pc:spChg chg="add mod">
          <ac:chgData name="Hager Reda" userId="a6afd5b0c73a8e5b" providerId="LiveId" clId="{37A6AB7A-A219-4935-90A1-EFCFACD4C95C}" dt="2025-11-30T13:50:39.930" v="1233" actId="207"/>
          <ac:spMkLst>
            <pc:docMk/>
            <pc:sldMk cId="3857493204" sldId="265"/>
            <ac:spMk id="6" creationId="{A4319C28-69EB-C13C-304D-906D4B1820A1}"/>
          </ac:spMkLst>
        </pc:spChg>
        <pc:spChg chg="add mod">
          <ac:chgData name="Hager Reda" userId="a6afd5b0c73a8e5b" providerId="LiveId" clId="{37A6AB7A-A219-4935-90A1-EFCFACD4C95C}" dt="2025-11-30T14:45:37.249" v="1913" actId="207"/>
          <ac:spMkLst>
            <pc:docMk/>
            <pc:sldMk cId="3857493204" sldId="265"/>
            <ac:spMk id="11" creationId="{13C1BEE4-7436-D534-7052-3F3864736100}"/>
          </ac:spMkLst>
        </pc:spChg>
        <pc:spChg chg="add mod">
          <ac:chgData name="Hager Reda" userId="a6afd5b0c73a8e5b" providerId="LiveId" clId="{37A6AB7A-A219-4935-90A1-EFCFACD4C95C}" dt="2025-11-30T14:44:39.543" v="1911" actId="207"/>
          <ac:spMkLst>
            <pc:docMk/>
            <pc:sldMk cId="3857493204" sldId="265"/>
            <ac:spMk id="12" creationId="{6FBB8E67-FE79-E1CD-4A7E-A8918F5F8DB4}"/>
          </ac:spMkLst>
        </pc:spChg>
        <pc:spChg chg="add del mod">
          <ac:chgData name="Hager Reda" userId="a6afd5b0c73a8e5b" providerId="LiveId" clId="{37A6AB7A-A219-4935-90A1-EFCFACD4C95C}" dt="2025-11-30T14:15:14.949" v="1316"/>
          <ac:spMkLst>
            <pc:docMk/>
            <pc:sldMk cId="3857493204" sldId="265"/>
            <ac:spMk id="13" creationId="{A74FE5A2-0940-AD92-BD3A-34C18B3BFC7C}"/>
          </ac:spMkLst>
        </pc:spChg>
        <pc:spChg chg="add mod">
          <ac:chgData name="Hager Reda" userId="a6afd5b0c73a8e5b" providerId="LiveId" clId="{37A6AB7A-A219-4935-90A1-EFCFACD4C95C}" dt="2025-11-30T14:45:09.450" v="1912" actId="207"/>
          <ac:spMkLst>
            <pc:docMk/>
            <pc:sldMk cId="3857493204" sldId="265"/>
            <ac:spMk id="36" creationId="{87585086-23C5-BCA4-7BA7-58F215B40B5B}"/>
          </ac:spMkLst>
        </pc:spChg>
        <pc:spChg chg="add mod">
          <ac:chgData name="Hager Reda" userId="a6afd5b0c73a8e5b" providerId="LiveId" clId="{37A6AB7A-A219-4935-90A1-EFCFACD4C95C}" dt="2025-11-30T14:45:37.249" v="1913" actId="207"/>
          <ac:spMkLst>
            <pc:docMk/>
            <pc:sldMk cId="3857493204" sldId="265"/>
            <ac:spMk id="38" creationId="{E4365C78-DC64-344D-1907-BEDBB39F5A57}"/>
          </ac:spMkLst>
        </pc:spChg>
        <pc:spChg chg="add del mod">
          <ac:chgData name="Hager Reda" userId="a6afd5b0c73a8e5b" providerId="LiveId" clId="{37A6AB7A-A219-4935-90A1-EFCFACD4C95C}" dt="2025-11-30T14:29:38.962" v="1705"/>
          <ac:spMkLst>
            <pc:docMk/>
            <pc:sldMk cId="3857493204" sldId="265"/>
            <ac:spMk id="39" creationId="{A489BBD9-5B80-4539-2AE4-586EF1141367}"/>
          </ac:spMkLst>
        </pc:spChg>
        <pc:spChg chg="add mod">
          <ac:chgData name="Hager Reda" userId="a6afd5b0c73a8e5b" providerId="LiveId" clId="{37A6AB7A-A219-4935-90A1-EFCFACD4C95C}" dt="2025-11-30T14:45:37.249" v="1913" actId="207"/>
          <ac:spMkLst>
            <pc:docMk/>
            <pc:sldMk cId="3857493204" sldId="265"/>
            <ac:spMk id="40" creationId="{51191427-F816-BB79-4196-3E5F225094BE}"/>
          </ac:spMkLst>
        </pc:spChg>
        <pc:spChg chg="add mod">
          <ac:chgData name="Hager Reda" userId="a6afd5b0c73a8e5b" providerId="LiveId" clId="{37A6AB7A-A219-4935-90A1-EFCFACD4C95C}" dt="2025-11-30T14:45:37.249" v="1913" actId="207"/>
          <ac:spMkLst>
            <pc:docMk/>
            <pc:sldMk cId="3857493204" sldId="265"/>
            <ac:spMk id="41" creationId="{D39C067D-86D4-150F-FE39-B9A3A652F8D8}"/>
          </ac:spMkLst>
        </pc:spChg>
        <pc:spChg chg="add mod">
          <ac:chgData name="Hager Reda" userId="a6afd5b0c73a8e5b" providerId="LiveId" clId="{37A6AB7A-A219-4935-90A1-EFCFACD4C95C}" dt="2025-11-30T14:45:37.249" v="1913" actId="207"/>
          <ac:spMkLst>
            <pc:docMk/>
            <pc:sldMk cId="3857493204" sldId="265"/>
            <ac:spMk id="42" creationId="{31AD0590-416A-CB89-0324-2964B47909AB}"/>
          </ac:spMkLst>
        </pc:spChg>
        <pc:spChg chg="add mod">
          <ac:chgData name="Hager Reda" userId="a6afd5b0c73a8e5b" providerId="LiveId" clId="{37A6AB7A-A219-4935-90A1-EFCFACD4C95C}" dt="2025-11-30T14:45:37.249" v="1913" actId="207"/>
          <ac:spMkLst>
            <pc:docMk/>
            <pc:sldMk cId="3857493204" sldId="265"/>
            <ac:spMk id="43" creationId="{5B196B16-32B7-7110-4B17-D7C28DFB253F}"/>
          </ac:spMkLst>
        </pc:spChg>
        <pc:spChg chg="add mod">
          <ac:chgData name="Hager Reda" userId="a6afd5b0c73a8e5b" providerId="LiveId" clId="{37A6AB7A-A219-4935-90A1-EFCFACD4C95C}" dt="2025-11-30T14:45:37.249" v="1913" actId="207"/>
          <ac:spMkLst>
            <pc:docMk/>
            <pc:sldMk cId="3857493204" sldId="265"/>
            <ac:spMk id="44" creationId="{CCC44500-9A51-DDE0-3494-4FCE2909AEF4}"/>
          </ac:spMkLst>
        </pc:spChg>
        <pc:spChg chg="add mod">
          <ac:chgData name="Hager Reda" userId="a6afd5b0c73a8e5b" providerId="LiveId" clId="{37A6AB7A-A219-4935-90A1-EFCFACD4C95C}" dt="2025-11-30T15:03:56.908" v="2497" actId="1038"/>
          <ac:spMkLst>
            <pc:docMk/>
            <pc:sldMk cId="3857493204" sldId="265"/>
            <ac:spMk id="45" creationId="{AEB9217B-14A8-AA6F-4953-DB7285FD951C}"/>
          </ac:spMkLst>
        </pc:spChg>
        <pc:spChg chg="add mod">
          <ac:chgData name="Hager Reda" userId="a6afd5b0c73a8e5b" providerId="LiveId" clId="{37A6AB7A-A219-4935-90A1-EFCFACD4C95C}" dt="2025-11-30T14:46:43.283" v="1915" actId="2711"/>
          <ac:spMkLst>
            <pc:docMk/>
            <pc:sldMk cId="3857493204" sldId="265"/>
            <ac:spMk id="46" creationId="{BC797A81-516F-05DC-3007-C86031B6E2CC}"/>
          </ac:spMkLst>
        </pc:spChg>
        <pc:spChg chg="add mod">
          <ac:chgData name="Hager Reda" userId="a6afd5b0c73a8e5b" providerId="LiveId" clId="{37A6AB7A-A219-4935-90A1-EFCFACD4C95C}" dt="2025-11-30T14:45:09.450" v="1912" actId="207"/>
          <ac:spMkLst>
            <pc:docMk/>
            <pc:sldMk cId="3857493204" sldId="265"/>
            <ac:spMk id="47" creationId="{51F8A315-ED11-49F1-B83F-90BFCD33EFE1}"/>
          </ac:spMkLst>
        </pc:spChg>
        <pc:spChg chg="add del mod">
          <ac:chgData name="Hager Reda" userId="a6afd5b0c73a8e5b" providerId="LiveId" clId="{37A6AB7A-A219-4935-90A1-EFCFACD4C95C}" dt="2025-11-30T14:34:45.165" v="1769"/>
          <ac:spMkLst>
            <pc:docMk/>
            <pc:sldMk cId="3857493204" sldId="265"/>
            <ac:spMk id="48" creationId="{B6A6510B-A461-376A-5669-0C27BF08BBF6}"/>
          </ac:spMkLst>
        </pc:spChg>
        <pc:spChg chg="add del mod">
          <ac:chgData name="Hager Reda" userId="a6afd5b0c73a8e5b" providerId="LiveId" clId="{37A6AB7A-A219-4935-90A1-EFCFACD4C95C}" dt="2025-11-30T14:35:27.880" v="1780"/>
          <ac:spMkLst>
            <pc:docMk/>
            <pc:sldMk cId="3857493204" sldId="265"/>
            <ac:spMk id="51" creationId="{ED998B9B-24D8-1DF7-480E-84952F110C51}"/>
          </ac:spMkLst>
        </pc:spChg>
        <pc:spChg chg="add mod">
          <ac:chgData name="Hager Reda" userId="a6afd5b0c73a8e5b" providerId="LiveId" clId="{37A6AB7A-A219-4935-90A1-EFCFACD4C95C}" dt="2025-11-30T14:36:08.026" v="1785" actId="767"/>
          <ac:spMkLst>
            <pc:docMk/>
            <pc:sldMk cId="3857493204" sldId="265"/>
            <ac:spMk id="54" creationId="{FE958303-9876-6E4D-5A20-BC9742EE3EE2}"/>
          </ac:spMkLst>
        </pc:spChg>
        <pc:spChg chg="add mod">
          <ac:chgData name="Hager Reda" userId="a6afd5b0c73a8e5b" providerId="LiveId" clId="{37A6AB7A-A219-4935-90A1-EFCFACD4C95C}" dt="2025-11-30T14:45:09.450" v="1912" actId="207"/>
          <ac:spMkLst>
            <pc:docMk/>
            <pc:sldMk cId="3857493204" sldId="265"/>
            <ac:spMk id="55" creationId="{5DF321C4-C7E0-D76E-7F80-D6FF09FF717C}"/>
          </ac:spMkLst>
        </pc:spChg>
        <pc:spChg chg="add mod">
          <ac:chgData name="Hager Reda" userId="a6afd5b0c73a8e5b" providerId="LiveId" clId="{37A6AB7A-A219-4935-90A1-EFCFACD4C95C}" dt="2025-11-30T14:46:43.283" v="1915" actId="2711"/>
          <ac:spMkLst>
            <pc:docMk/>
            <pc:sldMk cId="3857493204" sldId="265"/>
            <ac:spMk id="56" creationId="{DAA3CC66-9969-4FC0-4ADA-8BEA19344C4C}"/>
          </ac:spMkLst>
        </pc:spChg>
        <pc:spChg chg="add mod">
          <ac:chgData name="Hager Reda" userId="a6afd5b0c73a8e5b" providerId="LiveId" clId="{37A6AB7A-A219-4935-90A1-EFCFACD4C95C}" dt="2025-11-30T14:45:09.450" v="1912" actId="207"/>
          <ac:spMkLst>
            <pc:docMk/>
            <pc:sldMk cId="3857493204" sldId="265"/>
            <ac:spMk id="57" creationId="{BDA082D2-FB4D-21B9-967E-D9C9CF2AD0BA}"/>
          </ac:spMkLst>
        </pc:spChg>
        <pc:spChg chg="add mod">
          <ac:chgData name="Hager Reda" userId="a6afd5b0c73a8e5b" providerId="LiveId" clId="{37A6AB7A-A219-4935-90A1-EFCFACD4C95C}" dt="2025-11-30T14:46:43.283" v="1915" actId="2711"/>
          <ac:spMkLst>
            <pc:docMk/>
            <pc:sldMk cId="3857493204" sldId="265"/>
            <ac:spMk id="58" creationId="{B7A42CE1-1001-38A7-930F-727FBD46D4E0}"/>
          </ac:spMkLst>
        </pc:spChg>
        <pc:spChg chg="add mod">
          <ac:chgData name="Hager Reda" userId="a6afd5b0c73a8e5b" providerId="LiveId" clId="{37A6AB7A-A219-4935-90A1-EFCFACD4C95C}" dt="2025-11-30T14:45:09.450" v="1912" actId="207"/>
          <ac:spMkLst>
            <pc:docMk/>
            <pc:sldMk cId="3857493204" sldId="265"/>
            <ac:spMk id="59" creationId="{5F61E3C4-3571-2542-5EA0-6275F3332010}"/>
          </ac:spMkLst>
        </pc:spChg>
        <pc:spChg chg="add mod">
          <ac:chgData name="Hager Reda" userId="a6afd5b0c73a8e5b" providerId="LiveId" clId="{37A6AB7A-A219-4935-90A1-EFCFACD4C95C}" dt="2025-11-30T14:46:43.283" v="1915" actId="2711"/>
          <ac:spMkLst>
            <pc:docMk/>
            <pc:sldMk cId="3857493204" sldId="265"/>
            <ac:spMk id="60" creationId="{ADEF2424-B9EE-B405-D6CE-468F7115A97F}"/>
          </ac:spMkLst>
        </pc:spChg>
        <pc:spChg chg="add mod">
          <ac:chgData name="Hager Reda" userId="a6afd5b0c73a8e5b" providerId="LiveId" clId="{37A6AB7A-A219-4935-90A1-EFCFACD4C95C}" dt="2025-11-30T14:45:09.450" v="1912" actId="207"/>
          <ac:spMkLst>
            <pc:docMk/>
            <pc:sldMk cId="3857493204" sldId="265"/>
            <ac:spMk id="61" creationId="{6FC2B968-D23E-AB83-AD90-75A1A6615900}"/>
          </ac:spMkLst>
        </pc:spChg>
        <pc:spChg chg="add mod">
          <ac:chgData name="Hager Reda" userId="a6afd5b0c73a8e5b" providerId="LiveId" clId="{37A6AB7A-A219-4935-90A1-EFCFACD4C95C}" dt="2025-11-30T15:03:56.908" v="2497" actId="1038"/>
          <ac:spMkLst>
            <pc:docMk/>
            <pc:sldMk cId="3857493204" sldId="265"/>
            <ac:spMk id="62" creationId="{61332486-33C4-ECEC-932E-BA412756476C}"/>
          </ac:spMkLst>
        </pc:spChg>
        <pc:spChg chg="add mod">
          <ac:chgData name="Hager Reda" userId="a6afd5b0c73a8e5b" providerId="LiveId" clId="{37A6AB7A-A219-4935-90A1-EFCFACD4C95C}" dt="2025-11-30T14:46:43.283" v="1915" actId="2711"/>
          <ac:spMkLst>
            <pc:docMk/>
            <pc:sldMk cId="3857493204" sldId="265"/>
            <ac:spMk id="63" creationId="{88503A64-4817-70B5-F5CA-14204AA0345B}"/>
          </ac:spMkLst>
        </pc:spChg>
        <pc:spChg chg="add mod">
          <ac:chgData name="Hager Reda" userId="a6afd5b0c73a8e5b" providerId="LiveId" clId="{37A6AB7A-A219-4935-90A1-EFCFACD4C95C}" dt="2025-11-30T15:03:56.908" v="2497" actId="1038"/>
          <ac:spMkLst>
            <pc:docMk/>
            <pc:sldMk cId="3857493204" sldId="265"/>
            <ac:spMk id="64" creationId="{BD50209B-3274-C5BA-1102-C59CDFA81D3D}"/>
          </ac:spMkLst>
        </pc:spChg>
        <pc:spChg chg="add mod">
          <ac:chgData name="Hager Reda" userId="a6afd5b0c73a8e5b" providerId="LiveId" clId="{37A6AB7A-A219-4935-90A1-EFCFACD4C95C}" dt="2025-11-30T14:50:21.087" v="2405" actId="207"/>
          <ac:spMkLst>
            <pc:docMk/>
            <pc:sldMk cId="3857493204" sldId="265"/>
            <ac:spMk id="65" creationId="{5A2C2418-F0C1-41A6-EC84-DD15F549C858}"/>
          </ac:spMkLst>
        </pc:spChg>
        <pc:spChg chg="add mod">
          <ac:chgData name="Hager Reda" userId="a6afd5b0c73a8e5b" providerId="LiveId" clId="{37A6AB7A-A219-4935-90A1-EFCFACD4C95C}" dt="2025-11-30T14:50:21.087" v="2405" actId="207"/>
          <ac:spMkLst>
            <pc:docMk/>
            <pc:sldMk cId="3857493204" sldId="265"/>
            <ac:spMk id="67" creationId="{5720A0E2-E3FA-CAAD-2875-C67CFAA17948}"/>
          </ac:spMkLst>
        </pc:spChg>
        <pc:spChg chg="add mod">
          <ac:chgData name="Hager Reda" userId="a6afd5b0c73a8e5b" providerId="LiveId" clId="{37A6AB7A-A219-4935-90A1-EFCFACD4C95C}" dt="2025-11-30T14:50:21.087" v="2405" actId="207"/>
          <ac:spMkLst>
            <pc:docMk/>
            <pc:sldMk cId="3857493204" sldId="265"/>
            <ac:spMk id="68" creationId="{0A387685-2FB5-FA3E-301F-7752607A7B49}"/>
          </ac:spMkLst>
        </pc:spChg>
        <pc:spChg chg="add mod">
          <ac:chgData name="Hager Reda" userId="a6afd5b0c73a8e5b" providerId="LiveId" clId="{37A6AB7A-A219-4935-90A1-EFCFACD4C95C}" dt="2025-11-30T14:57:23.759" v="2446" actId="1076"/>
          <ac:spMkLst>
            <pc:docMk/>
            <pc:sldMk cId="3857493204" sldId="265"/>
            <ac:spMk id="69" creationId="{C740A882-971C-705B-BDDC-9A52FE130425}"/>
          </ac:spMkLst>
        </pc:spChg>
        <pc:spChg chg="add mod">
          <ac:chgData name="Hager Reda" userId="a6afd5b0c73a8e5b" providerId="LiveId" clId="{37A6AB7A-A219-4935-90A1-EFCFACD4C95C}" dt="2025-11-30T14:50:21.087" v="2405" actId="207"/>
          <ac:spMkLst>
            <pc:docMk/>
            <pc:sldMk cId="3857493204" sldId="265"/>
            <ac:spMk id="70" creationId="{A0F886EB-CFCE-9836-B60C-7828974E91A9}"/>
          </ac:spMkLst>
        </pc:spChg>
        <pc:spChg chg="add mod">
          <ac:chgData name="Hager Reda" userId="a6afd5b0c73a8e5b" providerId="LiveId" clId="{37A6AB7A-A219-4935-90A1-EFCFACD4C95C}" dt="2025-11-30T14:58:16.302" v="2463" actId="1076"/>
          <ac:spMkLst>
            <pc:docMk/>
            <pc:sldMk cId="3857493204" sldId="265"/>
            <ac:spMk id="71" creationId="{FD3B5157-7F01-2B22-5F66-0494D742DCE1}"/>
          </ac:spMkLst>
        </pc:spChg>
        <pc:spChg chg="add mod">
          <ac:chgData name="Hager Reda" userId="a6afd5b0c73a8e5b" providerId="LiveId" clId="{37A6AB7A-A219-4935-90A1-EFCFACD4C95C}" dt="2025-11-30T14:50:21.087" v="2405" actId="207"/>
          <ac:spMkLst>
            <pc:docMk/>
            <pc:sldMk cId="3857493204" sldId="265"/>
            <ac:spMk id="72" creationId="{882B6161-A776-49DA-42F9-8A4AD15B587C}"/>
          </ac:spMkLst>
        </pc:spChg>
        <pc:spChg chg="add mod">
          <ac:chgData name="Hager Reda" userId="a6afd5b0c73a8e5b" providerId="LiveId" clId="{37A6AB7A-A219-4935-90A1-EFCFACD4C95C}" dt="2025-11-30T15:03:56.908" v="2497" actId="1038"/>
          <ac:spMkLst>
            <pc:docMk/>
            <pc:sldMk cId="3857493204" sldId="265"/>
            <ac:spMk id="73" creationId="{4F875E0A-0DE8-943D-48E5-86D2A891FB50}"/>
          </ac:spMkLst>
        </pc:spChg>
        <pc:graphicFrameChg chg="add mod modGraphic">
          <ac:chgData name="Hager Reda" userId="a6afd5b0c73a8e5b" providerId="LiveId" clId="{37A6AB7A-A219-4935-90A1-EFCFACD4C95C}" dt="2025-11-30T14:16:06.505" v="1320" actId="14100"/>
          <ac:graphicFrameMkLst>
            <pc:docMk/>
            <pc:sldMk cId="3857493204" sldId="265"/>
            <ac:graphicFrameMk id="14" creationId="{EEA1751A-4BEB-B389-67FE-2510D8B35F72}"/>
          </ac:graphicFrameMkLst>
        </pc:graphicFrameChg>
        <pc:graphicFrameChg chg="add mod modGraphic">
          <ac:chgData name="Hager Reda" userId="a6afd5b0c73a8e5b" providerId="LiveId" clId="{37A6AB7A-A219-4935-90A1-EFCFACD4C95C}" dt="2025-11-30T14:26:32.357" v="1667" actId="2711"/>
          <ac:graphicFrameMkLst>
            <pc:docMk/>
            <pc:sldMk cId="3857493204" sldId="265"/>
            <ac:graphicFrameMk id="15" creationId="{389912E3-5502-009A-B423-C3AABA7493D5}"/>
          </ac:graphicFrameMkLst>
        </pc:graphicFrameChg>
        <pc:graphicFrameChg chg="add mod">
          <ac:chgData name="Hager Reda" userId="a6afd5b0c73a8e5b" providerId="LiveId" clId="{37A6AB7A-A219-4935-90A1-EFCFACD4C95C}" dt="2025-11-30T14:34:32.103" v="1763"/>
          <ac:graphicFrameMkLst>
            <pc:docMk/>
            <pc:sldMk cId="3857493204" sldId="265"/>
            <ac:graphicFrameMk id="49" creationId="{1D815037-C465-2B9D-73CE-5EDC5F906769}"/>
          </ac:graphicFrameMkLst>
        </pc:graphicFrameChg>
        <pc:graphicFrameChg chg="add mod modGraphic">
          <ac:chgData name="Hager Reda" userId="a6afd5b0c73a8e5b" providerId="LiveId" clId="{37A6AB7A-A219-4935-90A1-EFCFACD4C95C}" dt="2025-11-30T14:34:44.838" v="1767" actId="14100"/>
          <ac:graphicFrameMkLst>
            <pc:docMk/>
            <pc:sldMk cId="3857493204" sldId="265"/>
            <ac:graphicFrameMk id="50" creationId="{A85AA49F-37B9-76A5-78EA-435EA969D75D}"/>
          </ac:graphicFrameMkLst>
        </pc:graphicFrameChg>
        <pc:graphicFrameChg chg="add mod">
          <ac:chgData name="Hager Reda" userId="a6afd5b0c73a8e5b" providerId="LiveId" clId="{37A6AB7A-A219-4935-90A1-EFCFACD4C95C}" dt="2025-11-30T14:34:51.731" v="1771"/>
          <ac:graphicFrameMkLst>
            <pc:docMk/>
            <pc:sldMk cId="3857493204" sldId="265"/>
            <ac:graphicFrameMk id="52" creationId="{DE4D7A99-13DD-77F5-4B52-3386B93FD69A}"/>
          </ac:graphicFrameMkLst>
        </pc:graphicFrameChg>
        <pc:graphicFrameChg chg="add mod modGraphic">
          <ac:chgData name="Hager Reda" userId="a6afd5b0c73a8e5b" providerId="LiveId" clId="{37A6AB7A-A219-4935-90A1-EFCFACD4C95C}" dt="2025-11-30T14:35:36.750" v="1781" actId="1076"/>
          <ac:graphicFrameMkLst>
            <pc:docMk/>
            <pc:sldMk cId="3857493204" sldId="265"/>
            <ac:graphicFrameMk id="53" creationId="{BD503A05-F3E6-2BC7-EAC7-F0837A0F1A0F}"/>
          </ac:graphicFrameMkLst>
        </pc:graphicFrameChg>
        <pc:picChg chg="mod">
          <ac:chgData name="Hager Reda" userId="a6afd5b0c73a8e5b" providerId="LiveId" clId="{37A6AB7A-A219-4935-90A1-EFCFACD4C95C}" dt="2025-11-30T13:49:28.228" v="1231" actId="1076"/>
          <ac:picMkLst>
            <pc:docMk/>
            <pc:sldMk cId="3857493204" sldId="265"/>
            <ac:picMk id="3" creationId="{ABC75D2C-CE4E-F870-2A4C-D82F0EDBDE5E}"/>
          </ac:picMkLst>
        </pc:picChg>
        <pc:picChg chg="del">
          <ac:chgData name="Hager Reda" userId="a6afd5b0c73a8e5b" providerId="LiveId" clId="{37A6AB7A-A219-4935-90A1-EFCFACD4C95C}" dt="2025-11-30T14:41:36.002" v="1877" actId="478"/>
          <ac:picMkLst>
            <pc:docMk/>
            <pc:sldMk cId="3857493204" sldId="265"/>
            <ac:picMk id="4" creationId="{F7A92183-2151-4892-0811-A07582A9EF02}"/>
          </ac:picMkLst>
        </pc:picChg>
        <pc:picChg chg="add mod">
          <ac:chgData name="Hager Reda" userId="a6afd5b0c73a8e5b" providerId="LiveId" clId="{37A6AB7A-A219-4935-90A1-EFCFACD4C95C}" dt="2025-11-30T14:58:26.043" v="2465" actId="1038"/>
          <ac:picMkLst>
            <pc:docMk/>
            <pc:sldMk cId="3857493204" sldId="265"/>
            <ac:picMk id="75" creationId="{BAE3C840-C46B-FABE-4A13-43918BDB5F0F}"/>
          </ac:picMkLst>
        </pc:picChg>
        <pc:picChg chg="add mod">
          <ac:chgData name="Hager Reda" userId="a6afd5b0c73a8e5b" providerId="LiveId" clId="{37A6AB7A-A219-4935-90A1-EFCFACD4C95C}" dt="2025-11-30T14:56:34.907" v="2435" actId="1037"/>
          <ac:picMkLst>
            <pc:docMk/>
            <pc:sldMk cId="3857493204" sldId="265"/>
            <ac:picMk id="77" creationId="{9437FFD1-46BA-EECA-9AF0-ACFF89AE0F69}"/>
          </ac:picMkLst>
        </pc:picChg>
        <pc:picChg chg="add mod">
          <ac:chgData name="Hager Reda" userId="a6afd5b0c73a8e5b" providerId="LiveId" clId="{37A6AB7A-A219-4935-90A1-EFCFACD4C95C}" dt="2025-11-30T14:56:07.647" v="2426" actId="1076"/>
          <ac:picMkLst>
            <pc:docMk/>
            <pc:sldMk cId="3857493204" sldId="265"/>
            <ac:picMk id="79" creationId="{D70D2153-4F81-19D1-BCFC-7FFBE2B64ED0}"/>
          </ac:picMkLst>
        </pc:picChg>
        <pc:picChg chg="add mod">
          <ac:chgData name="Hager Reda" userId="a6afd5b0c73a8e5b" providerId="LiveId" clId="{37A6AB7A-A219-4935-90A1-EFCFACD4C95C}" dt="2025-11-30T14:56:57.920" v="2441" actId="1037"/>
          <ac:picMkLst>
            <pc:docMk/>
            <pc:sldMk cId="3857493204" sldId="265"/>
            <ac:picMk id="81" creationId="{9005E7A6-1258-2678-E6B1-71D5A99CB842}"/>
          </ac:picMkLst>
        </pc:picChg>
        <pc:picChg chg="add mod">
          <ac:chgData name="Hager Reda" userId="a6afd5b0c73a8e5b" providerId="LiveId" clId="{37A6AB7A-A219-4935-90A1-EFCFACD4C95C}" dt="2025-11-30T14:57:33.175" v="2452" actId="1037"/>
          <ac:picMkLst>
            <pc:docMk/>
            <pc:sldMk cId="3857493204" sldId="265"/>
            <ac:picMk id="82" creationId="{CD2DC450-EC79-A551-9D26-B649F9E21B01}"/>
          </ac:picMkLst>
        </pc:picChg>
        <pc:picChg chg="add mod">
          <ac:chgData name="Hager Reda" userId="a6afd5b0c73a8e5b" providerId="LiveId" clId="{37A6AB7A-A219-4935-90A1-EFCFACD4C95C}" dt="2025-11-30T14:57:55.166" v="2457" actId="1037"/>
          <ac:picMkLst>
            <pc:docMk/>
            <pc:sldMk cId="3857493204" sldId="265"/>
            <ac:picMk id="83" creationId="{876A2DA9-516D-E958-7AF0-4E46E3D6B237}"/>
          </ac:picMkLst>
        </pc:picChg>
        <pc:picChg chg="add mod">
          <ac:chgData name="Hager Reda" userId="a6afd5b0c73a8e5b" providerId="LiveId" clId="{37A6AB7A-A219-4935-90A1-EFCFACD4C95C}" dt="2025-11-30T15:03:56.908" v="2497" actId="1038"/>
          <ac:picMkLst>
            <pc:docMk/>
            <pc:sldMk cId="3857493204" sldId="265"/>
            <ac:picMk id="84" creationId="{3ECB9127-FC07-A1D4-668A-2B03345293EA}"/>
          </ac:picMkLst>
        </pc:picChg>
        <pc:picChg chg="add del mod">
          <ac:chgData name="Hager Reda" userId="a6afd5b0c73a8e5b" providerId="LiveId" clId="{37A6AB7A-A219-4935-90A1-EFCFACD4C95C}" dt="2025-11-30T15:00:26.389" v="2479" actId="478"/>
          <ac:picMkLst>
            <pc:docMk/>
            <pc:sldMk cId="3857493204" sldId="265"/>
            <ac:picMk id="86" creationId="{23E4F2C7-8C8E-F7CF-4891-6007091ACA41}"/>
          </ac:picMkLst>
        </pc:picChg>
        <pc:picChg chg="add mod">
          <ac:chgData name="Hager Reda" userId="a6afd5b0c73a8e5b" providerId="LiveId" clId="{37A6AB7A-A219-4935-90A1-EFCFACD4C95C}" dt="2025-11-30T15:00:37.072" v="2482" actId="1076"/>
          <ac:picMkLst>
            <pc:docMk/>
            <pc:sldMk cId="3857493204" sldId="265"/>
            <ac:picMk id="88" creationId="{FE8344FB-1F68-469E-A04E-C1240B066399}"/>
          </ac:picMkLst>
        </pc:picChg>
        <pc:cxnChg chg="add mod">
          <ac:chgData name="Hager Reda" userId="a6afd5b0c73a8e5b" providerId="LiveId" clId="{37A6AB7A-A219-4935-90A1-EFCFACD4C95C}" dt="2025-11-30T14:47:41.976" v="1920" actId="14100"/>
          <ac:cxnSpMkLst>
            <pc:docMk/>
            <pc:sldMk cId="3857493204" sldId="265"/>
            <ac:cxnSpMk id="8" creationId="{AF3614DC-A028-B225-1851-19A72706EED7}"/>
          </ac:cxnSpMkLst>
        </pc:cxnChg>
        <pc:cxnChg chg="add mod">
          <ac:chgData name="Hager Reda" userId="a6afd5b0c73a8e5b" providerId="LiveId" clId="{37A6AB7A-A219-4935-90A1-EFCFACD4C95C}" dt="2025-11-30T14:23:39.938" v="1500" actId="1037"/>
          <ac:cxnSpMkLst>
            <pc:docMk/>
            <pc:sldMk cId="3857493204" sldId="265"/>
            <ac:cxnSpMk id="10" creationId="{42CA8462-C6FF-92E3-B57B-5AF9A6A73A04}"/>
          </ac:cxnSpMkLst>
        </pc:cxnChg>
        <pc:cxnChg chg="add mod">
          <ac:chgData name="Hager Reda" userId="a6afd5b0c73a8e5b" providerId="LiveId" clId="{37A6AB7A-A219-4935-90A1-EFCFACD4C95C}" dt="2025-11-30T14:23:44.137" v="1517" actId="1037"/>
          <ac:cxnSpMkLst>
            <pc:docMk/>
            <pc:sldMk cId="3857493204" sldId="265"/>
            <ac:cxnSpMk id="21" creationId="{11762CEE-C5A8-095B-1515-4757F98EC4F7}"/>
          </ac:cxnSpMkLst>
        </pc:cxnChg>
        <pc:cxnChg chg="add del mod">
          <ac:chgData name="Hager Reda" userId="a6afd5b0c73a8e5b" providerId="LiveId" clId="{37A6AB7A-A219-4935-90A1-EFCFACD4C95C}" dt="2025-11-30T14:22:36.693" v="1482" actId="478"/>
          <ac:cxnSpMkLst>
            <pc:docMk/>
            <pc:sldMk cId="3857493204" sldId="265"/>
            <ac:cxnSpMk id="22" creationId="{6AD0BD1F-F3D5-6532-E781-C9834FA4FD22}"/>
          </ac:cxnSpMkLst>
        </pc:cxnChg>
        <pc:cxnChg chg="add mod">
          <ac:chgData name="Hager Reda" userId="a6afd5b0c73a8e5b" providerId="LiveId" clId="{37A6AB7A-A219-4935-90A1-EFCFACD4C95C}" dt="2025-11-30T14:25:06.977" v="1533" actId="1037"/>
          <ac:cxnSpMkLst>
            <pc:docMk/>
            <pc:sldMk cId="3857493204" sldId="265"/>
            <ac:cxnSpMk id="23" creationId="{74BE6270-2F95-0D48-B309-01A26B9C36A1}"/>
          </ac:cxnSpMkLst>
        </pc:cxnChg>
        <pc:cxnChg chg="add del mod">
          <ac:chgData name="Hager Reda" userId="a6afd5b0c73a8e5b" providerId="LiveId" clId="{37A6AB7A-A219-4935-90A1-EFCFACD4C95C}" dt="2025-11-30T14:22:34.545" v="1481" actId="478"/>
          <ac:cxnSpMkLst>
            <pc:docMk/>
            <pc:sldMk cId="3857493204" sldId="265"/>
            <ac:cxnSpMk id="24" creationId="{3D161DC3-0358-ECC6-5C01-C77B5E98AB0D}"/>
          </ac:cxnSpMkLst>
        </pc:cxnChg>
        <pc:cxnChg chg="add del mod">
          <ac:chgData name="Hager Reda" userId="a6afd5b0c73a8e5b" providerId="LiveId" clId="{37A6AB7A-A219-4935-90A1-EFCFACD4C95C}" dt="2025-11-30T14:20:22.086" v="1350" actId="478"/>
          <ac:cxnSpMkLst>
            <pc:docMk/>
            <pc:sldMk cId="3857493204" sldId="265"/>
            <ac:cxnSpMk id="25" creationId="{2946870F-CA65-DED7-68D5-494EDFD38738}"/>
          </ac:cxnSpMkLst>
        </pc:cxnChg>
        <pc:cxnChg chg="add mod">
          <ac:chgData name="Hager Reda" userId="a6afd5b0c73a8e5b" providerId="LiveId" clId="{37A6AB7A-A219-4935-90A1-EFCFACD4C95C}" dt="2025-11-30T14:25:16.354" v="1568" actId="1037"/>
          <ac:cxnSpMkLst>
            <pc:docMk/>
            <pc:sldMk cId="3857493204" sldId="265"/>
            <ac:cxnSpMk id="26" creationId="{C3AD4BD6-51E2-D03C-BFAD-5D49CA051E94}"/>
          </ac:cxnSpMkLst>
        </pc:cxnChg>
        <pc:cxnChg chg="add mod">
          <ac:chgData name="Hager Reda" userId="a6afd5b0c73a8e5b" providerId="LiveId" clId="{37A6AB7A-A219-4935-90A1-EFCFACD4C95C}" dt="2025-11-30T14:25:26.690" v="1627" actId="1037"/>
          <ac:cxnSpMkLst>
            <pc:docMk/>
            <pc:sldMk cId="3857493204" sldId="265"/>
            <ac:cxnSpMk id="27" creationId="{F9E78B01-B4D5-5585-DBF2-7B1C42B74021}"/>
          </ac:cxnSpMkLst>
        </pc:cxnChg>
        <pc:cxnChg chg="add mod">
          <ac:chgData name="Hager Reda" userId="a6afd5b0c73a8e5b" providerId="LiveId" clId="{37A6AB7A-A219-4935-90A1-EFCFACD4C95C}" dt="2025-11-30T14:25:11.349" v="1549" actId="1037"/>
          <ac:cxnSpMkLst>
            <pc:docMk/>
            <pc:sldMk cId="3857493204" sldId="265"/>
            <ac:cxnSpMk id="32" creationId="{9E751334-3B33-1763-CF1F-C0E2A5026CE4}"/>
          </ac:cxnSpMkLst>
        </pc:cxnChg>
        <pc:cxnChg chg="add mod">
          <ac:chgData name="Hager Reda" userId="a6afd5b0c73a8e5b" providerId="LiveId" clId="{37A6AB7A-A219-4935-90A1-EFCFACD4C95C}" dt="2025-11-30T14:25:22.986" v="1603" actId="1038"/>
          <ac:cxnSpMkLst>
            <pc:docMk/>
            <pc:sldMk cId="3857493204" sldId="265"/>
            <ac:cxnSpMk id="33" creationId="{EF0AF6EC-33C2-6CDB-0CE8-29545F321A70}"/>
          </ac:cxnSpMkLst>
        </pc:cxnChg>
        <pc:cxnChg chg="add mod">
          <ac:chgData name="Hager Reda" userId="a6afd5b0c73a8e5b" providerId="LiveId" clId="{37A6AB7A-A219-4935-90A1-EFCFACD4C95C}" dt="2025-11-30T15:03:56.908" v="2497" actId="1038"/>
          <ac:cxnSpMkLst>
            <pc:docMk/>
            <pc:sldMk cId="3857493204" sldId="265"/>
            <ac:cxnSpMk id="34" creationId="{E43DD9BE-3B38-DA73-565F-730BBECC3064}"/>
          </ac:cxnSpMkLst>
        </pc:cxnChg>
      </pc:sldChg>
      <pc:sldChg chg="addSp delSp modSp add del mod">
        <pc:chgData name="Hager Reda" userId="a6afd5b0c73a8e5b" providerId="LiveId" clId="{37A6AB7A-A219-4935-90A1-EFCFACD4C95C}" dt="2025-11-30T20:56:37.864" v="3701" actId="47"/>
        <pc:sldMkLst>
          <pc:docMk/>
          <pc:sldMk cId="2959269181" sldId="266"/>
        </pc:sldMkLst>
        <pc:spChg chg="add del mod">
          <ac:chgData name="Hager Reda" userId="a6afd5b0c73a8e5b" providerId="LiveId" clId="{37A6AB7A-A219-4935-90A1-EFCFACD4C95C}" dt="2025-11-30T18:16:53.401" v="3096"/>
          <ac:spMkLst>
            <pc:docMk/>
            <pc:sldMk cId="2959269181" sldId="266"/>
            <ac:spMk id="5" creationId="{41432A89-DE65-CEA4-BFB5-E7226D4DDA71}"/>
          </ac:spMkLst>
        </pc:spChg>
      </pc:sldChg>
      <pc:sldChg chg="addSp delSp modSp add mod">
        <pc:chgData name="Hager Reda" userId="a6afd5b0c73a8e5b" providerId="LiveId" clId="{37A6AB7A-A219-4935-90A1-EFCFACD4C95C}" dt="2025-11-30T20:10:33.145" v="3650" actId="1076"/>
        <pc:sldMkLst>
          <pc:docMk/>
          <pc:sldMk cId="2511678605" sldId="267"/>
        </pc:sldMkLst>
        <pc:spChg chg="add mod">
          <ac:chgData name="Hager Reda" userId="a6afd5b0c73a8e5b" providerId="LiveId" clId="{37A6AB7A-A219-4935-90A1-EFCFACD4C95C}" dt="2025-11-30T19:45:08.291" v="3302" actId="207"/>
          <ac:spMkLst>
            <pc:docMk/>
            <pc:sldMk cId="2511678605" sldId="267"/>
            <ac:spMk id="5" creationId="{323714A1-0B78-F29C-E93F-F765D6A7EDDA}"/>
          </ac:spMkLst>
        </pc:spChg>
        <pc:spChg chg="add mod">
          <ac:chgData name="Hager Reda" userId="a6afd5b0c73a8e5b" providerId="LiveId" clId="{37A6AB7A-A219-4935-90A1-EFCFACD4C95C}" dt="2025-11-30T19:55:32.924" v="3370" actId="164"/>
          <ac:spMkLst>
            <pc:docMk/>
            <pc:sldMk cId="2511678605" sldId="267"/>
            <ac:spMk id="8" creationId="{DF1D79D2-FD02-FA62-E24C-ED6413571192}"/>
          </ac:spMkLst>
        </pc:spChg>
        <pc:spChg chg="add mod topLvl">
          <ac:chgData name="Hager Reda" userId="a6afd5b0c73a8e5b" providerId="LiveId" clId="{37A6AB7A-A219-4935-90A1-EFCFACD4C95C}" dt="2025-11-30T20:00:25.241" v="3396" actId="164"/>
          <ac:spMkLst>
            <pc:docMk/>
            <pc:sldMk cId="2511678605" sldId="267"/>
            <ac:spMk id="9" creationId="{0550E03D-862E-CDE5-27AA-70D062AAB03C}"/>
          </ac:spMkLst>
        </pc:spChg>
        <pc:spChg chg="add mod modCrop">
          <ac:chgData name="Hager Reda" userId="a6afd5b0c73a8e5b" providerId="LiveId" clId="{37A6AB7A-A219-4935-90A1-EFCFACD4C95C}" dt="2025-11-30T19:55:32.924" v="3370" actId="164"/>
          <ac:spMkLst>
            <pc:docMk/>
            <pc:sldMk cId="2511678605" sldId="267"/>
            <ac:spMk id="10" creationId="{B58AC368-1710-98FD-C0A9-CF0EE0B9A38B}"/>
          </ac:spMkLst>
        </pc:spChg>
        <pc:spChg chg="add mod">
          <ac:chgData name="Hager Reda" userId="a6afd5b0c73a8e5b" providerId="LiveId" clId="{37A6AB7A-A219-4935-90A1-EFCFACD4C95C}" dt="2025-11-30T20:02:20.826" v="3401" actId="255"/>
          <ac:spMkLst>
            <pc:docMk/>
            <pc:sldMk cId="2511678605" sldId="267"/>
            <ac:spMk id="11" creationId="{CB84D178-4857-464D-020B-001DB5410D30}"/>
          </ac:spMkLst>
        </pc:spChg>
        <pc:spChg chg="add mod topLvl modCrop">
          <ac:chgData name="Hager Reda" userId="a6afd5b0c73a8e5b" providerId="LiveId" clId="{37A6AB7A-A219-4935-90A1-EFCFACD4C95C}" dt="2025-11-30T20:00:25.241" v="3396" actId="164"/>
          <ac:spMkLst>
            <pc:docMk/>
            <pc:sldMk cId="2511678605" sldId="267"/>
            <ac:spMk id="12" creationId="{B76EA52D-C472-9DF8-FA4B-6707E0D42748}"/>
          </ac:spMkLst>
        </pc:spChg>
        <pc:spChg chg="add mod">
          <ac:chgData name="Hager Reda" userId="a6afd5b0c73a8e5b" providerId="LiveId" clId="{37A6AB7A-A219-4935-90A1-EFCFACD4C95C}" dt="2025-11-30T20:02:10.631" v="3400" actId="255"/>
          <ac:spMkLst>
            <pc:docMk/>
            <pc:sldMk cId="2511678605" sldId="267"/>
            <ac:spMk id="15" creationId="{EDD919D9-B83D-84BA-E4FB-10337C1CBC2B}"/>
          </ac:spMkLst>
        </pc:spChg>
        <pc:grpChg chg="add del mod">
          <ac:chgData name="Hager Reda" userId="a6afd5b0c73a8e5b" providerId="LiveId" clId="{37A6AB7A-A219-4935-90A1-EFCFACD4C95C}" dt="2025-11-30T19:59:33.677" v="3389" actId="165"/>
          <ac:grpSpMkLst>
            <pc:docMk/>
            <pc:sldMk cId="2511678605" sldId="267"/>
            <ac:grpSpMk id="13" creationId="{C81336D4-12CC-5227-D65B-798F07FDBA78}"/>
          </ac:grpSpMkLst>
        </pc:grpChg>
        <pc:grpChg chg="add mod">
          <ac:chgData name="Hager Reda" userId="a6afd5b0c73a8e5b" providerId="LiveId" clId="{37A6AB7A-A219-4935-90A1-EFCFACD4C95C}" dt="2025-11-30T20:00:35.134" v="3397" actId="164"/>
          <ac:grpSpMkLst>
            <pc:docMk/>
            <pc:sldMk cId="2511678605" sldId="267"/>
            <ac:grpSpMk id="14" creationId="{59461914-DE58-53C0-01F4-7D376726CAA6}"/>
          </ac:grpSpMkLst>
        </pc:grpChg>
        <pc:grpChg chg="add mod">
          <ac:chgData name="Hager Reda" userId="a6afd5b0c73a8e5b" providerId="LiveId" clId="{37A6AB7A-A219-4935-90A1-EFCFACD4C95C}" dt="2025-11-30T20:10:33.145" v="3650" actId="1076"/>
          <ac:grpSpMkLst>
            <pc:docMk/>
            <pc:sldMk cId="2511678605" sldId="267"/>
            <ac:grpSpMk id="20" creationId="{09DA5306-1A2E-FFD9-61F3-38C714C777B3}"/>
          </ac:grpSpMkLst>
        </pc:grpChg>
        <pc:grpChg chg="add mod">
          <ac:chgData name="Hager Reda" userId="a6afd5b0c73a8e5b" providerId="LiveId" clId="{37A6AB7A-A219-4935-90A1-EFCFACD4C95C}" dt="2025-11-30T20:00:40.314" v="3398" actId="1076"/>
          <ac:grpSpMkLst>
            <pc:docMk/>
            <pc:sldMk cId="2511678605" sldId="267"/>
            <ac:grpSpMk id="21" creationId="{2CE080E6-0A2D-3F80-2AAC-4E6FE5D5862C}"/>
          </ac:grpSpMkLst>
        </pc:grpChg>
        <pc:picChg chg="add del mod">
          <ac:chgData name="Hager Reda" userId="a6afd5b0c73a8e5b" providerId="LiveId" clId="{37A6AB7A-A219-4935-90A1-EFCFACD4C95C}" dt="2025-11-30T19:45:37.201" v="3304" actId="478"/>
          <ac:picMkLst>
            <pc:docMk/>
            <pc:sldMk cId="2511678605" sldId="267"/>
            <ac:picMk id="7" creationId="{15361A32-3F5B-362A-F87D-386BAFB7D911}"/>
          </ac:picMkLst>
        </pc:picChg>
      </pc:sldChg>
      <pc:sldChg chg="addSp modSp add mod">
        <pc:chgData name="Hager Reda" userId="a6afd5b0c73a8e5b" providerId="LiveId" clId="{37A6AB7A-A219-4935-90A1-EFCFACD4C95C}" dt="2025-11-30T15:11:23.523" v="2652" actId="1036"/>
        <pc:sldMkLst>
          <pc:docMk/>
          <pc:sldMk cId="2549284410" sldId="268"/>
        </pc:sldMkLst>
        <pc:spChg chg="add mod">
          <ac:chgData name="Hager Reda" userId="a6afd5b0c73a8e5b" providerId="LiveId" clId="{37A6AB7A-A219-4935-90A1-EFCFACD4C95C}" dt="2025-11-30T15:09:59.294" v="2506" actId="1076"/>
          <ac:spMkLst>
            <pc:docMk/>
            <pc:sldMk cId="2549284410" sldId="268"/>
            <ac:spMk id="5" creationId="{2F723930-FBB4-E35A-8237-EF759F9A6C12}"/>
          </ac:spMkLst>
        </pc:spChg>
        <pc:spChg chg="add mod">
          <ac:chgData name="Hager Reda" userId="a6afd5b0c73a8e5b" providerId="LiveId" clId="{37A6AB7A-A219-4935-90A1-EFCFACD4C95C}" dt="2025-11-30T15:11:23.523" v="2652" actId="1036"/>
          <ac:spMkLst>
            <pc:docMk/>
            <pc:sldMk cId="2549284410" sldId="268"/>
            <ac:spMk id="6" creationId="{F1D9FB64-6BE3-06FF-50B8-3BE5DF294A6A}"/>
          </ac:spMkLst>
        </pc:spChg>
        <pc:picChg chg="mod">
          <ac:chgData name="Hager Reda" userId="a6afd5b0c73a8e5b" providerId="LiveId" clId="{37A6AB7A-A219-4935-90A1-EFCFACD4C95C}" dt="2025-11-30T15:11:17.637" v="2636" actId="14100"/>
          <ac:picMkLst>
            <pc:docMk/>
            <pc:sldMk cId="2549284410" sldId="268"/>
            <ac:picMk id="2" creationId="{4E7D397C-FE6C-E51F-D062-B2BE267D8BC9}"/>
          </ac:picMkLst>
        </pc:picChg>
        <pc:picChg chg="mod">
          <ac:chgData name="Hager Reda" userId="a6afd5b0c73a8e5b" providerId="LiveId" clId="{37A6AB7A-A219-4935-90A1-EFCFACD4C95C}" dt="2025-11-30T15:11:17.191" v="2635" actId="14100"/>
          <ac:picMkLst>
            <pc:docMk/>
            <pc:sldMk cId="2549284410" sldId="268"/>
            <ac:picMk id="3" creationId="{D40C88AB-93BF-9C85-BBAD-08C013257788}"/>
          </ac:picMkLst>
        </pc:picChg>
      </pc:sldChg>
      <pc:sldChg chg="modSp add mod">
        <pc:chgData name="Hager Reda" userId="a6afd5b0c73a8e5b" providerId="LiveId" clId="{37A6AB7A-A219-4935-90A1-EFCFACD4C95C}" dt="2025-11-30T21:40:46.081" v="3855" actId="1076"/>
        <pc:sldMkLst>
          <pc:docMk/>
          <pc:sldMk cId="141869009" sldId="269"/>
        </pc:sldMkLst>
        <pc:spChg chg="mod">
          <ac:chgData name="Hager Reda" userId="a6afd5b0c73a8e5b" providerId="LiveId" clId="{37A6AB7A-A219-4935-90A1-EFCFACD4C95C}" dt="2025-11-30T16:24:46.538" v="2663" actId="207"/>
          <ac:spMkLst>
            <pc:docMk/>
            <pc:sldMk cId="141869009" sldId="269"/>
            <ac:spMk id="6" creationId="{C1F78959-85CE-FE02-5DAE-EFE1274FE718}"/>
          </ac:spMkLst>
        </pc:spChg>
        <pc:spChg chg="mod">
          <ac:chgData name="Hager Reda" userId="a6afd5b0c73a8e5b" providerId="LiveId" clId="{37A6AB7A-A219-4935-90A1-EFCFACD4C95C}" dt="2025-11-30T16:39:13.949" v="2765" actId="20577"/>
          <ac:spMkLst>
            <pc:docMk/>
            <pc:sldMk cId="141869009" sldId="269"/>
            <ac:spMk id="46" creationId="{6EC8CB38-F66E-201B-3295-68F3EDB38F7F}"/>
          </ac:spMkLst>
        </pc:spChg>
        <pc:spChg chg="mod">
          <ac:chgData name="Hager Reda" userId="a6afd5b0c73a8e5b" providerId="LiveId" clId="{37A6AB7A-A219-4935-90A1-EFCFACD4C95C}" dt="2025-11-30T16:40:27.968" v="2867" actId="1076"/>
          <ac:spMkLst>
            <pc:docMk/>
            <pc:sldMk cId="141869009" sldId="269"/>
            <ac:spMk id="47" creationId="{5D204BC5-FC02-C411-5B15-31471189E391}"/>
          </ac:spMkLst>
        </pc:spChg>
        <pc:spChg chg="mod">
          <ac:chgData name="Hager Reda" userId="a6afd5b0c73a8e5b" providerId="LiveId" clId="{37A6AB7A-A219-4935-90A1-EFCFACD4C95C}" dt="2025-11-30T16:27:21.395" v="2729" actId="14100"/>
          <ac:spMkLst>
            <pc:docMk/>
            <pc:sldMk cId="141869009" sldId="269"/>
            <ac:spMk id="56" creationId="{DE6ED469-3D9D-E980-F8E8-8F497B12C241}"/>
          </ac:spMkLst>
        </pc:spChg>
        <pc:spChg chg="mod">
          <ac:chgData name="Hager Reda" userId="a6afd5b0c73a8e5b" providerId="LiveId" clId="{37A6AB7A-A219-4935-90A1-EFCFACD4C95C}" dt="2025-11-30T18:12:12.754" v="2962" actId="1076"/>
          <ac:spMkLst>
            <pc:docMk/>
            <pc:sldMk cId="141869009" sldId="269"/>
            <ac:spMk id="57" creationId="{3F3303DB-C7B5-D65A-F2CE-422A6D6F216D}"/>
          </ac:spMkLst>
        </pc:spChg>
        <pc:spChg chg="mod">
          <ac:chgData name="Hager Reda" userId="a6afd5b0c73a8e5b" providerId="LiveId" clId="{37A6AB7A-A219-4935-90A1-EFCFACD4C95C}" dt="2025-11-30T20:16:07.920" v="3667" actId="20577"/>
          <ac:spMkLst>
            <pc:docMk/>
            <pc:sldMk cId="141869009" sldId="269"/>
            <ac:spMk id="58" creationId="{5EB07E1E-6973-F4FD-DABB-D817EBD1639F}"/>
          </ac:spMkLst>
        </pc:spChg>
        <pc:spChg chg="mod">
          <ac:chgData name="Hager Reda" userId="a6afd5b0c73a8e5b" providerId="LiveId" clId="{37A6AB7A-A219-4935-90A1-EFCFACD4C95C}" dt="2025-11-30T16:27:42.883" v="2731"/>
          <ac:spMkLst>
            <pc:docMk/>
            <pc:sldMk cId="141869009" sldId="269"/>
            <ac:spMk id="60" creationId="{60C2009D-40FB-6815-73F6-9ECCE7ECF986}"/>
          </ac:spMkLst>
        </pc:spChg>
        <pc:spChg chg="mod">
          <ac:chgData name="Hager Reda" userId="a6afd5b0c73a8e5b" providerId="LiveId" clId="{37A6AB7A-A219-4935-90A1-EFCFACD4C95C}" dt="2025-11-30T20:07:42.799" v="3642" actId="1035"/>
          <ac:spMkLst>
            <pc:docMk/>
            <pc:sldMk cId="141869009" sldId="269"/>
            <ac:spMk id="63" creationId="{23D26644-B82C-28ED-7B85-04044E7749EF}"/>
          </ac:spMkLst>
        </pc:spChg>
        <pc:spChg chg="mod">
          <ac:chgData name="Hager Reda" userId="a6afd5b0c73a8e5b" providerId="LiveId" clId="{37A6AB7A-A219-4935-90A1-EFCFACD4C95C}" dt="2025-11-30T21:40:46.081" v="3855" actId="1076"/>
          <ac:spMkLst>
            <pc:docMk/>
            <pc:sldMk cId="141869009" sldId="269"/>
            <ac:spMk id="64" creationId="{C049F31F-4582-42F4-300C-E054AABFF62E}"/>
          </ac:spMkLst>
        </pc:spChg>
        <pc:graphicFrameChg chg="mod modGraphic">
          <ac:chgData name="Hager Reda" userId="a6afd5b0c73a8e5b" providerId="LiveId" clId="{37A6AB7A-A219-4935-90A1-EFCFACD4C95C}" dt="2025-11-30T20:07:02.145" v="3516" actId="1035"/>
          <ac:graphicFrameMkLst>
            <pc:docMk/>
            <pc:sldMk cId="141869009" sldId="269"/>
            <ac:graphicFrameMk id="15" creationId="{8DCBFE5B-2A63-A60A-7708-4AC1A26576FB}"/>
          </ac:graphicFrameMkLst>
        </pc:graphicFrameChg>
        <pc:graphicFrameChg chg="mod modGraphic">
          <ac:chgData name="Hager Reda" userId="a6afd5b0c73a8e5b" providerId="LiveId" clId="{37A6AB7A-A219-4935-90A1-EFCFACD4C95C}" dt="2025-11-30T20:07:23.618" v="3627" actId="1038"/>
          <ac:graphicFrameMkLst>
            <pc:docMk/>
            <pc:sldMk cId="141869009" sldId="269"/>
            <ac:graphicFrameMk id="53" creationId="{D8F3E7B4-490B-73C5-3CAC-0E96813EF7A6}"/>
          </ac:graphicFrameMkLst>
        </pc:graphicFrameChg>
        <pc:cxnChg chg="mod">
          <ac:chgData name="Hager Reda" userId="a6afd5b0c73a8e5b" providerId="LiveId" clId="{37A6AB7A-A219-4935-90A1-EFCFACD4C95C}" dt="2025-11-30T18:13:50.524" v="3093" actId="692"/>
          <ac:cxnSpMkLst>
            <pc:docMk/>
            <pc:sldMk cId="141869009" sldId="269"/>
            <ac:cxnSpMk id="8" creationId="{C5AE8156-56CE-109B-C160-497EC66AA2CE}"/>
          </ac:cxnSpMkLst>
        </pc:cxnChg>
      </pc:sldChg>
      <pc:sldChg chg="addSp delSp modSp add mod">
        <pc:chgData name="Hager Reda" userId="a6afd5b0c73a8e5b" providerId="LiveId" clId="{37A6AB7A-A219-4935-90A1-EFCFACD4C95C}" dt="2025-11-30T21:45:12.218" v="3857" actId="478"/>
        <pc:sldMkLst>
          <pc:docMk/>
          <pc:sldMk cId="599111440" sldId="270"/>
        </pc:sldMkLst>
        <pc:spChg chg="add mod">
          <ac:chgData name="Hager Reda" userId="a6afd5b0c73a8e5b" providerId="LiveId" clId="{37A6AB7A-A219-4935-90A1-EFCFACD4C95C}" dt="2025-11-30T19:12:33.333" v="3249" actId="207"/>
          <ac:spMkLst>
            <pc:docMk/>
            <pc:sldMk cId="599111440" sldId="270"/>
            <ac:spMk id="5" creationId="{9B01DA0E-BFB5-3CB8-05F8-4F4F0DBED3C6}"/>
          </ac:spMkLst>
        </pc:spChg>
        <pc:spChg chg="add del mod ord">
          <ac:chgData name="Hager Reda" userId="a6afd5b0c73a8e5b" providerId="LiveId" clId="{37A6AB7A-A219-4935-90A1-EFCFACD4C95C}" dt="2025-11-30T18:54:50.867" v="3158" actId="478"/>
          <ac:spMkLst>
            <pc:docMk/>
            <pc:sldMk cId="599111440" sldId="270"/>
            <ac:spMk id="10" creationId="{25106EE4-05BA-FF45-9ACC-8427C290ABC7}"/>
          </ac:spMkLst>
        </pc:spChg>
        <pc:spChg chg="add del mod ord">
          <ac:chgData name="Hager Reda" userId="a6afd5b0c73a8e5b" providerId="LiveId" clId="{37A6AB7A-A219-4935-90A1-EFCFACD4C95C}" dt="2025-11-30T18:54:52.118" v="3159" actId="478"/>
          <ac:spMkLst>
            <pc:docMk/>
            <pc:sldMk cId="599111440" sldId="270"/>
            <ac:spMk id="11" creationId="{190FBE88-80DF-92CE-23B1-85F600D01325}"/>
          </ac:spMkLst>
        </pc:spChg>
        <pc:spChg chg="add del mod">
          <ac:chgData name="Hager Reda" userId="a6afd5b0c73a8e5b" providerId="LiveId" clId="{37A6AB7A-A219-4935-90A1-EFCFACD4C95C}" dt="2025-11-30T21:11:53.040" v="3765" actId="478"/>
          <ac:spMkLst>
            <pc:docMk/>
            <pc:sldMk cId="599111440" sldId="270"/>
            <ac:spMk id="12" creationId="{B33BA830-D09D-F0A5-F259-FE42210AC469}"/>
          </ac:spMkLst>
        </pc:spChg>
        <pc:spChg chg="add del mod ord">
          <ac:chgData name="Hager Reda" userId="a6afd5b0c73a8e5b" providerId="LiveId" clId="{37A6AB7A-A219-4935-90A1-EFCFACD4C95C}" dt="2025-11-30T21:12:33.590" v="3775" actId="478"/>
          <ac:spMkLst>
            <pc:docMk/>
            <pc:sldMk cId="599111440" sldId="270"/>
            <ac:spMk id="13" creationId="{5F2420A3-D16C-17BA-9B93-A52E86C2FB4F}"/>
          </ac:spMkLst>
        </pc:spChg>
        <pc:spChg chg="add mod ord">
          <ac:chgData name="Hager Reda" userId="a6afd5b0c73a8e5b" providerId="LiveId" clId="{37A6AB7A-A219-4935-90A1-EFCFACD4C95C}" dt="2025-11-30T21:15:33.397" v="3793" actId="14100"/>
          <ac:spMkLst>
            <pc:docMk/>
            <pc:sldMk cId="599111440" sldId="270"/>
            <ac:spMk id="14" creationId="{4F60C1CD-EDB0-4A34-97B7-11284ADA5FEE}"/>
          </ac:spMkLst>
        </pc:spChg>
        <pc:spChg chg="add mod">
          <ac:chgData name="Hager Reda" userId="a6afd5b0c73a8e5b" providerId="LiveId" clId="{37A6AB7A-A219-4935-90A1-EFCFACD4C95C}" dt="2025-11-30T21:10:26.781" v="3758" actId="207"/>
          <ac:spMkLst>
            <pc:docMk/>
            <pc:sldMk cId="599111440" sldId="270"/>
            <ac:spMk id="15" creationId="{8993C349-36A5-9107-086F-8D732A730746}"/>
          </ac:spMkLst>
        </pc:spChg>
        <pc:spChg chg="add mod">
          <ac:chgData name="Hager Reda" userId="a6afd5b0c73a8e5b" providerId="LiveId" clId="{37A6AB7A-A219-4935-90A1-EFCFACD4C95C}" dt="2025-11-30T19:03:20.280" v="3230" actId="164"/>
          <ac:spMkLst>
            <pc:docMk/>
            <pc:sldMk cId="599111440" sldId="270"/>
            <ac:spMk id="20" creationId="{96F55D7E-1835-34E2-012F-4B5534051298}"/>
          </ac:spMkLst>
        </pc:spChg>
        <pc:spChg chg="add mod">
          <ac:chgData name="Hager Reda" userId="a6afd5b0c73a8e5b" providerId="LiveId" clId="{37A6AB7A-A219-4935-90A1-EFCFACD4C95C}" dt="2025-11-30T19:03:20.280" v="3230" actId="164"/>
          <ac:spMkLst>
            <pc:docMk/>
            <pc:sldMk cId="599111440" sldId="270"/>
            <ac:spMk id="21" creationId="{996C841E-FFB5-1C7F-015F-9C8612EF9EEE}"/>
          </ac:spMkLst>
        </pc:spChg>
        <pc:spChg chg="add mod">
          <ac:chgData name="Hager Reda" userId="a6afd5b0c73a8e5b" providerId="LiveId" clId="{37A6AB7A-A219-4935-90A1-EFCFACD4C95C}" dt="2025-11-30T19:12:17.743" v="3248" actId="207"/>
          <ac:spMkLst>
            <pc:docMk/>
            <pc:sldMk cId="599111440" sldId="270"/>
            <ac:spMk id="24" creationId="{6897C8D8-EDDE-49EC-406C-734EDFAAB2D7}"/>
          </ac:spMkLst>
        </pc:spChg>
        <pc:spChg chg="add mod">
          <ac:chgData name="Hager Reda" userId="a6afd5b0c73a8e5b" providerId="LiveId" clId="{37A6AB7A-A219-4935-90A1-EFCFACD4C95C}" dt="2025-11-30T21:13:09.558" v="3781" actId="2711"/>
          <ac:spMkLst>
            <pc:docMk/>
            <pc:sldMk cId="599111440" sldId="270"/>
            <ac:spMk id="25" creationId="{A7E07071-60D8-7F8B-4D82-1B04AB6361A9}"/>
          </ac:spMkLst>
        </pc:spChg>
        <pc:spChg chg="add mod">
          <ac:chgData name="Hager Reda" userId="a6afd5b0c73a8e5b" providerId="LiveId" clId="{37A6AB7A-A219-4935-90A1-EFCFACD4C95C}" dt="2025-11-30T21:15:34.596" v="3794" actId="1076"/>
          <ac:spMkLst>
            <pc:docMk/>
            <pc:sldMk cId="599111440" sldId="270"/>
            <ac:spMk id="26" creationId="{BBD81EF4-3210-D1A9-0463-F47C4800549E}"/>
          </ac:spMkLst>
        </pc:spChg>
        <pc:spChg chg="mod">
          <ac:chgData name="Hager Reda" userId="a6afd5b0c73a8e5b" providerId="LiveId" clId="{37A6AB7A-A219-4935-90A1-EFCFACD4C95C}" dt="2025-11-30T21:45:07.362" v="3856" actId="20577"/>
          <ac:spMkLst>
            <pc:docMk/>
            <pc:sldMk cId="599111440" sldId="270"/>
            <ac:spMk id="28" creationId="{7D5852FB-0038-5DB4-0622-C74F6E667958}"/>
          </ac:spMkLst>
        </pc:spChg>
        <pc:spChg chg="mod">
          <ac:chgData name="Hager Reda" userId="a6afd5b0c73a8e5b" providerId="LiveId" clId="{37A6AB7A-A219-4935-90A1-EFCFACD4C95C}" dt="2025-11-30T20:55:23.058" v="3699"/>
          <ac:spMkLst>
            <pc:docMk/>
            <pc:sldMk cId="599111440" sldId="270"/>
            <ac:spMk id="29" creationId="{64964BEA-7D99-6754-5C6A-3ECD279CDEEE}"/>
          </ac:spMkLst>
        </pc:spChg>
        <pc:spChg chg="add mod">
          <ac:chgData name="Hager Reda" userId="a6afd5b0c73a8e5b" providerId="LiveId" clId="{37A6AB7A-A219-4935-90A1-EFCFACD4C95C}" dt="2025-11-30T21:12:49.982" v="3779" actId="2085"/>
          <ac:spMkLst>
            <pc:docMk/>
            <pc:sldMk cId="599111440" sldId="270"/>
            <ac:spMk id="30" creationId="{145F1F58-5D03-4DA0-C6D3-7930E563EB0E}"/>
          </ac:spMkLst>
        </pc:spChg>
        <pc:spChg chg="add mod">
          <ac:chgData name="Hager Reda" userId="a6afd5b0c73a8e5b" providerId="LiveId" clId="{37A6AB7A-A219-4935-90A1-EFCFACD4C95C}" dt="2025-11-30T21:15:32.559" v="3791" actId="14100"/>
          <ac:spMkLst>
            <pc:docMk/>
            <pc:sldMk cId="599111440" sldId="270"/>
            <ac:spMk id="31" creationId="{49BE5B35-D4FE-AA28-3186-F62A6B92FD0D}"/>
          </ac:spMkLst>
        </pc:spChg>
        <pc:grpChg chg="add mod">
          <ac:chgData name="Hager Reda" userId="a6afd5b0c73a8e5b" providerId="LiveId" clId="{37A6AB7A-A219-4935-90A1-EFCFACD4C95C}" dt="2025-11-30T19:00:45.162" v="3212" actId="164"/>
          <ac:grpSpMkLst>
            <pc:docMk/>
            <pc:sldMk cId="599111440" sldId="270"/>
            <ac:grpSpMk id="22" creationId="{A39F6310-BE8D-DE31-0AC1-1E9D382EFE19}"/>
          </ac:grpSpMkLst>
        </pc:grpChg>
        <pc:grpChg chg="add del mod">
          <ac:chgData name="Hager Reda" userId="a6afd5b0c73a8e5b" providerId="LiveId" clId="{37A6AB7A-A219-4935-90A1-EFCFACD4C95C}" dt="2025-11-30T20:55:21.792" v="3698" actId="478"/>
          <ac:grpSpMkLst>
            <pc:docMk/>
            <pc:sldMk cId="599111440" sldId="270"/>
            <ac:grpSpMk id="23" creationId="{E136F62B-8D21-8ACA-0434-8AA9470281CE}"/>
          </ac:grpSpMkLst>
        </pc:grpChg>
        <pc:grpChg chg="add del mod">
          <ac:chgData name="Hager Reda" userId="a6afd5b0c73a8e5b" providerId="LiveId" clId="{37A6AB7A-A219-4935-90A1-EFCFACD4C95C}" dt="2025-11-30T21:45:12.218" v="3857" actId="478"/>
          <ac:grpSpMkLst>
            <pc:docMk/>
            <pc:sldMk cId="599111440" sldId="270"/>
            <ac:grpSpMk id="27" creationId="{26490CA0-321B-3BFA-7DE6-2E37266CAC99}"/>
          </ac:grpSpMkLst>
        </pc:grpChg>
        <pc:picChg chg="del">
          <ac:chgData name="Hager Reda" userId="a6afd5b0c73a8e5b" providerId="LiveId" clId="{37A6AB7A-A219-4935-90A1-EFCFACD4C95C}" dt="2025-11-30T18:51:36.750" v="3121" actId="478"/>
          <ac:picMkLst>
            <pc:docMk/>
            <pc:sldMk cId="599111440" sldId="270"/>
            <ac:picMk id="4" creationId="{45ED3482-A095-6FBA-B547-52E1C109798A}"/>
          </ac:picMkLst>
        </pc:picChg>
        <pc:picChg chg="add del mod">
          <ac:chgData name="Hager Reda" userId="a6afd5b0c73a8e5b" providerId="LiveId" clId="{37A6AB7A-A219-4935-90A1-EFCFACD4C95C}" dt="2025-11-30T18:54:46.113" v="3156" actId="478"/>
          <ac:picMkLst>
            <pc:docMk/>
            <pc:sldMk cId="599111440" sldId="270"/>
            <ac:picMk id="7" creationId="{106987EF-FF93-15DB-5D60-E37B7C79300D}"/>
          </ac:picMkLst>
        </pc:picChg>
        <pc:picChg chg="add del mod">
          <ac:chgData name="Hager Reda" userId="a6afd5b0c73a8e5b" providerId="LiveId" clId="{37A6AB7A-A219-4935-90A1-EFCFACD4C95C}" dt="2025-11-30T18:54:47.861" v="3157" actId="478"/>
          <ac:picMkLst>
            <pc:docMk/>
            <pc:sldMk cId="599111440" sldId="270"/>
            <ac:picMk id="9" creationId="{E3DD4EE5-01CA-843D-2484-958815D9B712}"/>
          </ac:picMkLst>
        </pc:picChg>
      </pc:sldChg>
      <pc:sldChg chg="addSp delSp modSp add mod">
        <pc:chgData name="Hager Reda" userId="a6afd5b0c73a8e5b" providerId="LiveId" clId="{37A6AB7A-A219-4935-90A1-EFCFACD4C95C}" dt="2025-11-30T21:30:03.344" v="3803" actId="14100"/>
        <pc:sldMkLst>
          <pc:docMk/>
          <pc:sldMk cId="3679409755" sldId="271"/>
        </pc:sldMkLst>
        <pc:spChg chg="add mod">
          <ac:chgData name="Hager Reda" userId="a6afd5b0c73a8e5b" providerId="LiveId" clId="{37A6AB7A-A219-4935-90A1-EFCFACD4C95C}" dt="2025-11-30T20:10:10.083" v="3649" actId="255"/>
          <ac:spMkLst>
            <pc:docMk/>
            <pc:sldMk cId="3679409755" sldId="271"/>
            <ac:spMk id="5" creationId="{902BDD7C-B4B8-8334-5C0E-97FC04E35F1E}"/>
          </ac:spMkLst>
        </pc:spChg>
        <pc:spChg chg="mod">
          <ac:chgData name="Hager Reda" userId="a6afd5b0c73a8e5b" providerId="LiveId" clId="{37A6AB7A-A219-4935-90A1-EFCFACD4C95C}" dt="2025-11-30T20:37:49.369" v="3669"/>
          <ac:spMkLst>
            <pc:docMk/>
            <pc:sldMk cId="3679409755" sldId="271"/>
            <ac:spMk id="7" creationId="{E642B991-846A-DB92-7F0D-7DA96495D4C1}"/>
          </ac:spMkLst>
        </pc:spChg>
        <pc:spChg chg="mod">
          <ac:chgData name="Hager Reda" userId="a6afd5b0c73a8e5b" providerId="LiveId" clId="{37A6AB7A-A219-4935-90A1-EFCFACD4C95C}" dt="2025-11-30T20:11:57.512" v="3651"/>
          <ac:spMkLst>
            <pc:docMk/>
            <pc:sldMk cId="3679409755" sldId="271"/>
            <ac:spMk id="8" creationId="{848745D7-211B-CDD6-8B94-EF8248DAE8B5}"/>
          </ac:spMkLst>
        </pc:spChg>
        <pc:spChg chg="add mod">
          <ac:chgData name="Hager Reda" userId="a6afd5b0c73a8e5b" providerId="LiveId" clId="{37A6AB7A-A219-4935-90A1-EFCFACD4C95C}" dt="2025-11-30T21:03:29.733" v="3712" actId="164"/>
          <ac:spMkLst>
            <pc:docMk/>
            <pc:sldMk cId="3679409755" sldId="271"/>
            <ac:spMk id="9" creationId="{74714C0A-5763-8599-3E36-83EF72C885B8}"/>
          </ac:spMkLst>
        </pc:spChg>
        <pc:spChg chg="add mod">
          <ac:chgData name="Hager Reda" userId="a6afd5b0c73a8e5b" providerId="LiveId" clId="{37A6AB7A-A219-4935-90A1-EFCFACD4C95C}" dt="2025-11-30T20:14:48.422" v="3665" actId="2085"/>
          <ac:spMkLst>
            <pc:docMk/>
            <pc:sldMk cId="3679409755" sldId="271"/>
            <ac:spMk id="10" creationId="{B246925F-FD2F-D3DD-82E4-4FBFF05E50EA}"/>
          </ac:spMkLst>
        </pc:spChg>
        <pc:spChg chg="mod">
          <ac:chgData name="Hager Reda" userId="a6afd5b0c73a8e5b" providerId="LiveId" clId="{37A6AB7A-A219-4935-90A1-EFCFACD4C95C}" dt="2025-11-30T20:40:10.798" v="3691" actId="255"/>
          <ac:spMkLst>
            <pc:docMk/>
            <pc:sldMk cId="3679409755" sldId="271"/>
            <ac:spMk id="12" creationId="{691EFF7B-3131-5EF9-7BCF-2B550B07E21C}"/>
          </ac:spMkLst>
        </pc:spChg>
        <pc:spChg chg="mod">
          <ac:chgData name="Hager Reda" userId="a6afd5b0c73a8e5b" providerId="LiveId" clId="{37A6AB7A-A219-4935-90A1-EFCFACD4C95C}" dt="2025-11-30T20:39:05.768" v="3675" actId="20577"/>
          <ac:spMkLst>
            <pc:docMk/>
            <pc:sldMk cId="3679409755" sldId="271"/>
            <ac:spMk id="13" creationId="{16570A44-48BD-752C-13FC-46DB70E076D2}"/>
          </ac:spMkLst>
        </pc:spChg>
        <pc:spChg chg="mod">
          <ac:chgData name="Hager Reda" userId="a6afd5b0c73a8e5b" providerId="LiveId" clId="{37A6AB7A-A219-4935-90A1-EFCFACD4C95C}" dt="2025-11-30T20:55:11.445" v="3694"/>
          <ac:spMkLst>
            <pc:docMk/>
            <pc:sldMk cId="3679409755" sldId="271"/>
            <ac:spMk id="15" creationId="{6410F8BF-A084-FDCA-EBCA-6C12A1A4B925}"/>
          </ac:spMkLst>
        </pc:spChg>
        <pc:spChg chg="mod">
          <ac:chgData name="Hager Reda" userId="a6afd5b0c73a8e5b" providerId="LiveId" clId="{37A6AB7A-A219-4935-90A1-EFCFACD4C95C}" dt="2025-11-30T20:55:11.445" v="3694"/>
          <ac:spMkLst>
            <pc:docMk/>
            <pc:sldMk cId="3679409755" sldId="271"/>
            <ac:spMk id="20" creationId="{5500134F-1B2D-5C97-6498-5649F048370D}"/>
          </ac:spMkLst>
        </pc:spChg>
        <pc:spChg chg="add mod">
          <ac:chgData name="Hager Reda" userId="a6afd5b0c73a8e5b" providerId="LiveId" clId="{37A6AB7A-A219-4935-90A1-EFCFACD4C95C}" dt="2025-11-30T21:03:29.733" v="3712" actId="164"/>
          <ac:spMkLst>
            <pc:docMk/>
            <pc:sldMk cId="3679409755" sldId="271"/>
            <ac:spMk id="21" creationId="{F2CB6A71-E4CA-608A-7517-78DF4A82A8EF}"/>
          </ac:spMkLst>
        </pc:spChg>
        <pc:spChg chg="add mod">
          <ac:chgData name="Hager Reda" userId="a6afd5b0c73a8e5b" providerId="LiveId" clId="{37A6AB7A-A219-4935-90A1-EFCFACD4C95C}" dt="2025-11-30T21:07:40.118" v="3735" actId="207"/>
          <ac:spMkLst>
            <pc:docMk/>
            <pc:sldMk cId="3679409755" sldId="271"/>
            <ac:spMk id="23" creationId="{FAC39B69-5C7C-4710-FA90-94079E99F277}"/>
          </ac:spMkLst>
        </pc:spChg>
        <pc:spChg chg="add mod">
          <ac:chgData name="Hager Reda" userId="a6afd5b0c73a8e5b" providerId="LiveId" clId="{37A6AB7A-A219-4935-90A1-EFCFACD4C95C}" dt="2025-11-30T21:07:34.378" v="3734" actId="207"/>
          <ac:spMkLst>
            <pc:docMk/>
            <pc:sldMk cId="3679409755" sldId="271"/>
            <ac:spMk id="24" creationId="{DD869048-CA5D-710D-2B92-010DE3C5A151}"/>
          </ac:spMkLst>
        </pc:spChg>
        <pc:spChg chg="add mod modCrop">
          <ac:chgData name="Hager Reda" userId="a6afd5b0c73a8e5b" providerId="LiveId" clId="{37A6AB7A-A219-4935-90A1-EFCFACD4C95C}" dt="2025-11-30T21:30:03.344" v="3803" actId="14100"/>
          <ac:spMkLst>
            <pc:docMk/>
            <pc:sldMk cId="3679409755" sldId="271"/>
            <ac:spMk id="25" creationId="{2AC7D9B2-2E12-AAA5-9245-2A1356704C45}"/>
          </ac:spMkLst>
        </pc:spChg>
        <pc:grpChg chg="add del mod">
          <ac:chgData name="Hager Reda" userId="a6afd5b0c73a8e5b" providerId="LiveId" clId="{37A6AB7A-A219-4935-90A1-EFCFACD4C95C}" dt="2025-11-30T20:40:17.500" v="3692" actId="478"/>
          <ac:grpSpMkLst>
            <pc:docMk/>
            <pc:sldMk cId="3679409755" sldId="271"/>
            <ac:grpSpMk id="6" creationId="{AC8ACA08-082F-65A6-D2C7-D6B2551CCC6A}"/>
          </ac:grpSpMkLst>
        </pc:grpChg>
        <pc:grpChg chg="add mod">
          <ac:chgData name="Hager Reda" userId="a6afd5b0c73a8e5b" providerId="LiveId" clId="{37A6AB7A-A219-4935-90A1-EFCFACD4C95C}" dt="2025-11-30T20:40:23.079" v="3693" actId="1076"/>
          <ac:grpSpMkLst>
            <pc:docMk/>
            <pc:sldMk cId="3679409755" sldId="271"/>
            <ac:grpSpMk id="11" creationId="{A03A986C-64E4-39B7-8A14-CF5912C9CA69}"/>
          </ac:grpSpMkLst>
        </pc:grpChg>
        <pc:grpChg chg="add del mod">
          <ac:chgData name="Hager Reda" userId="a6afd5b0c73a8e5b" providerId="LiveId" clId="{37A6AB7A-A219-4935-90A1-EFCFACD4C95C}" dt="2025-11-30T20:55:16.539" v="3697" actId="478"/>
          <ac:grpSpMkLst>
            <pc:docMk/>
            <pc:sldMk cId="3679409755" sldId="271"/>
            <ac:grpSpMk id="14" creationId="{36713A8F-1CF6-21FD-A507-AA01D8CA74AD}"/>
          </ac:grpSpMkLst>
        </pc:grpChg>
        <pc:grpChg chg="add mod">
          <ac:chgData name="Hager Reda" userId="a6afd5b0c73a8e5b" providerId="LiveId" clId="{37A6AB7A-A219-4935-90A1-EFCFACD4C95C}" dt="2025-11-30T21:03:29.733" v="3712" actId="164"/>
          <ac:grpSpMkLst>
            <pc:docMk/>
            <pc:sldMk cId="3679409755" sldId="271"/>
            <ac:grpSpMk id="22" creationId="{D7D7D3F2-FA97-7883-63D7-3D7247C0EFFD}"/>
          </ac:grpSpMkLst>
        </pc:grpChg>
        <pc:picChg chg="del">
          <ac:chgData name="Hager Reda" userId="a6afd5b0c73a8e5b" providerId="LiveId" clId="{37A6AB7A-A219-4935-90A1-EFCFACD4C95C}" dt="2025-11-30T20:12:51.912" v="3653" actId="478"/>
          <ac:picMkLst>
            <pc:docMk/>
            <pc:sldMk cId="3679409755" sldId="271"/>
            <ac:picMk id="4" creationId="{B7B21B5D-6A19-7F25-961E-589439698B0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568716-E5FA-4F3B-B4BB-621F92BAA6EF}" type="datetimeFigureOut">
              <a:rPr lang="en-US" smtClean="0"/>
              <a:t>11/30/2025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AF9E4E-B657-4A20-ACA2-8F82202BF5B9}" type="slidenum">
              <a:rPr lang="en-US" smtClean="0"/>
              <a:t>‹#›</a:t>
            </a:fld>
            <a:endParaRPr lang="en-US"/>
          </a:p>
        </p:txBody>
      </p:sp>
    </p:spTree>
    <p:extLst>
      <p:ext uri="{BB962C8B-B14F-4D97-AF65-F5344CB8AC3E}">
        <p14:creationId xmlns:p14="http://schemas.microsoft.com/office/powerpoint/2010/main" val="2883799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AF9E4E-B657-4A20-ACA2-8F82202BF5B9}" type="slidenum">
              <a:rPr lang="en-US" smtClean="0"/>
              <a:t>1</a:t>
            </a:fld>
            <a:endParaRPr lang="en-US"/>
          </a:p>
        </p:txBody>
      </p:sp>
    </p:spTree>
    <p:extLst>
      <p:ext uri="{BB962C8B-B14F-4D97-AF65-F5344CB8AC3E}">
        <p14:creationId xmlns:p14="http://schemas.microsoft.com/office/powerpoint/2010/main" val="4152925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AF9E4E-B657-4A20-ACA2-8F82202BF5B9}" type="slidenum">
              <a:rPr lang="en-US" smtClean="0"/>
              <a:t>6</a:t>
            </a:fld>
            <a:endParaRPr lang="en-US"/>
          </a:p>
        </p:txBody>
      </p:sp>
    </p:spTree>
    <p:extLst>
      <p:ext uri="{BB962C8B-B14F-4D97-AF65-F5344CB8AC3E}">
        <p14:creationId xmlns:p14="http://schemas.microsoft.com/office/powerpoint/2010/main" val="2171746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F2538-54F2-8154-F5EF-9914207E78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E4A865-4B06-3EB3-6624-DC92F2281D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33A3081-04B4-08B9-54DC-FCEDBBA5A21D}"/>
              </a:ext>
            </a:extLst>
          </p:cNvPr>
          <p:cNvSpPr>
            <a:spLocks noGrp="1"/>
          </p:cNvSpPr>
          <p:nvPr>
            <p:ph type="dt" sz="half" idx="10"/>
          </p:nvPr>
        </p:nvSpPr>
        <p:spPr/>
        <p:txBody>
          <a:bodyPr/>
          <a:lstStyle/>
          <a:p>
            <a:fld id="{A898BC19-A270-4BC9-A143-C66840CD6547}" type="datetimeFigureOut">
              <a:rPr lang="en-US" smtClean="0"/>
              <a:t>11/30/2025</a:t>
            </a:fld>
            <a:endParaRPr lang="en-US"/>
          </a:p>
        </p:txBody>
      </p:sp>
      <p:sp>
        <p:nvSpPr>
          <p:cNvPr id="5" name="Footer Placeholder 4">
            <a:extLst>
              <a:ext uri="{FF2B5EF4-FFF2-40B4-BE49-F238E27FC236}">
                <a16:creationId xmlns:a16="http://schemas.microsoft.com/office/drawing/2014/main" id="{0D142E33-9376-1D5E-1C59-8387A64E04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FE5F3E-17E2-5B04-AB51-97B4525213AA}"/>
              </a:ext>
            </a:extLst>
          </p:cNvPr>
          <p:cNvSpPr>
            <a:spLocks noGrp="1"/>
          </p:cNvSpPr>
          <p:nvPr>
            <p:ph type="sldNum" sz="quarter" idx="12"/>
          </p:nvPr>
        </p:nvSpPr>
        <p:spPr/>
        <p:txBody>
          <a:bodyPr/>
          <a:lstStyle/>
          <a:p>
            <a:fld id="{4472A798-6CB4-41AC-B2F3-65018C7036F2}" type="slidenum">
              <a:rPr lang="en-US" smtClean="0"/>
              <a:t>‹#›</a:t>
            </a:fld>
            <a:endParaRPr lang="en-US"/>
          </a:p>
        </p:txBody>
      </p:sp>
    </p:spTree>
    <p:extLst>
      <p:ext uri="{BB962C8B-B14F-4D97-AF65-F5344CB8AC3E}">
        <p14:creationId xmlns:p14="http://schemas.microsoft.com/office/powerpoint/2010/main" val="4228311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A235E-5153-477C-955B-E374AB26E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25664B-3240-1053-7BAC-FEDE0E3FE0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F15A25-1D13-7460-805C-EF450D421F8E}"/>
              </a:ext>
            </a:extLst>
          </p:cNvPr>
          <p:cNvSpPr>
            <a:spLocks noGrp="1"/>
          </p:cNvSpPr>
          <p:nvPr>
            <p:ph type="dt" sz="half" idx="10"/>
          </p:nvPr>
        </p:nvSpPr>
        <p:spPr/>
        <p:txBody>
          <a:bodyPr/>
          <a:lstStyle/>
          <a:p>
            <a:fld id="{A898BC19-A270-4BC9-A143-C66840CD6547}" type="datetimeFigureOut">
              <a:rPr lang="en-US" smtClean="0"/>
              <a:t>11/30/2025</a:t>
            </a:fld>
            <a:endParaRPr lang="en-US"/>
          </a:p>
        </p:txBody>
      </p:sp>
      <p:sp>
        <p:nvSpPr>
          <p:cNvPr id="5" name="Footer Placeholder 4">
            <a:extLst>
              <a:ext uri="{FF2B5EF4-FFF2-40B4-BE49-F238E27FC236}">
                <a16:creationId xmlns:a16="http://schemas.microsoft.com/office/drawing/2014/main" id="{8DAA4C35-C17B-8CAA-AE2D-9AA0C49476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D719A0-3A64-8326-7A2D-A1004718F66F}"/>
              </a:ext>
            </a:extLst>
          </p:cNvPr>
          <p:cNvSpPr>
            <a:spLocks noGrp="1"/>
          </p:cNvSpPr>
          <p:nvPr>
            <p:ph type="sldNum" sz="quarter" idx="12"/>
          </p:nvPr>
        </p:nvSpPr>
        <p:spPr/>
        <p:txBody>
          <a:bodyPr/>
          <a:lstStyle/>
          <a:p>
            <a:fld id="{4472A798-6CB4-41AC-B2F3-65018C7036F2}" type="slidenum">
              <a:rPr lang="en-US" smtClean="0"/>
              <a:t>‹#›</a:t>
            </a:fld>
            <a:endParaRPr lang="en-US"/>
          </a:p>
        </p:txBody>
      </p:sp>
    </p:spTree>
    <p:extLst>
      <p:ext uri="{BB962C8B-B14F-4D97-AF65-F5344CB8AC3E}">
        <p14:creationId xmlns:p14="http://schemas.microsoft.com/office/powerpoint/2010/main" val="2493984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702BDF-80D4-B646-CFF5-B8374C7227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F56E5C-9ABC-08C1-26E7-8BC69D4BF13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273EA7-0788-2851-DBFD-7E1CAC8E2D25}"/>
              </a:ext>
            </a:extLst>
          </p:cNvPr>
          <p:cNvSpPr>
            <a:spLocks noGrp="1"/>
          </p:cNvSpPr>
          <p:nvPr>
            <p:ph type="dt" sz="half" idx="10"/>
          </p:nvPr>
        </p:nvSpPr>
        <p:spPr/>
        <p:txBody>
          <a:bodyPr/>
          <a:lstStyle/>
          <a:p>
            <a:fld id="{A898BC19-A270-4BC9-A143-C66840CD6547}" type="datetimeFigureOut">
              <a:rPr lang="en-US" smtClean="0"/>
              <a:t>11/30/2025</a:t>
            </a:fld>
            <a:endParaRPr lang="en-US"/>
          </a:p>
        </p:txBody>
      </p:sp>
      <p:sp>
        <p:nvSpPr>
          <p:cNvPr id="5" name="Footer Placeholder 4">
            <a:extLst>
              <a:ext uri="{FF2B5EF4-FFF2-40B4-BE49-F238E27FC236}">
                <a16:creationId xmlns:a16="http://schemas.microsoft.com/office/drawing/2014/main" id="{787BDA3F-3AFC-6E34-6479-0F5027303E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C3A7E2-ACDD-7D0F-628F-0FBAF51EC012}"/>
              </a:ext>
            </a:extLst>
          </p:cNvPr>
          <p:cNvSpPr>
            <a:spLocks noGrp="1"/>
          </p:cNvSpPr>
          <p:nvPr>
            <p:ph type="sldNum" sz="quarter" idx="12"/>
          </p:nvPr>
        </p:nvSpPr>
        <p:spPr/>
        <p:txBody>
          <a:bodyPr/>
          <a:lstStyle/>
          <a:p>
            <a:fld id="{4472A798-6CB4-41AC-B2F3-65018C7036F2}" type="slidenum">
              <a:rPr lang="en-US" smtClean="0"/>
              <a:t>‹#›</a:t>
            </a:fld>
            <a:endParaRPr lang="en-US"/>
          </a:p>
        </p:txBody>
      </p:sp>
    </p:spTree>
    <p:extLst>
      <p:ext uri="{BB962C8B-B14F-4D97-AF65-F5344CB8AC3E}">
        <p14:creationId xmlns:p14="http://schemas.microsoft.com/office/powerpoint/2010/main" val="2810267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97699-57F7-7D50-AE49-B754C52544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6DB3EF-4F20-3762-2332-1B59A8AB03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E3D261-A718-1C29-E81B-AC039F8DF8D9}"/>
              </a:ext>
            </a:extLst>
          </p:cNvPr>
          <p:cNvSpPr>
            <a:spLocks noGrp="1"/>
          </p:cNvSpPr>
          <p:nvPr>
            <p:ph type="dt" sz="half" idx="10"/>
          </p:nvPr>
        </p:nvSpPr>
        <p:spPr/>
        <p:txBody>
          <a:bodyPr/>
          <a:lstStyle/>
          <a:p>
            <a:fld id="{A898BC19-A270-4BC9-A143-C66840CD6547}" type="datetimeFigureOut">
              <a:rPr lang="en-US" smtClean="0"/>
              <a:t>11/30/2025</a:t>
            </a:fld>
            <a:endParaRPr lang="en-US"/>
          </a:p>
        </p:txBody>
      </p:sp>
      <p:sp>
        <p:nvSpPr>
          <p:cNvPr id="5" name="Footer Placeholder 4">
            <a:extLst>
              <a:ext uri="{FF2B5EF4-FFF2-40B4-BE49-F238E27FC236}">
                <a16:creationId xmlns:a16="http://schemas.microsoft.com/office/drawing/2014/main" id="{63CFE8A3-AC1D-9DEC-7B0E-784314018F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7CDA92-5226-3971-DA14-F8DCDBA42C98}"/>
              </a:ext>
            </a:extLst>
          </p:cNvPr>
          <p:cNvSpPr>
            <a:spLocks noGrp="1"/>
          </p:cNvSpPr>
          <p:nvPr>
            <p:ph type="sldNum" sz="quarter" idx="12"/>
          </p:nvPr>
        </p:nvSpPr>
        <p:spPr/>
        <p:txBody>
          <a:bodyPr/>
          <a:lstStyle/>
          <a:p>
            <a:fld id="{4472A798-6CB4-41AC-B2F3-65018C7036F2}" type="slidenum">
              <a:rPr lang="en-US" smtClean="0"/>
              <a:t>‹#›</a:t>
            </a:fld>
            <a:endParaRPr lang="en-US"/>
          </a:p>
        </p:txBody>
      </p:sp>
    </p:spTree>
    <p:extLst>
      <p:ext uri="{BB962C8B-B14F-4D97-AF65-F5344CB8AC3E}">
        <p14:creationId xmlns:p14="http://schemas.microsoft.com/office/powerpoint/2010/main" val="1372149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01455-FBD7-5F6F-FC2B-9323172A44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81190A-D3E1-A77B-7B16-67F0A889F54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2B175A-50D5-0357-5501-9658BFC01E21}"/>
              </a:ext>
            </a:extLst>
          </p:cNvPr>
          <p:cNvSpPr>
            <a:spLocks noGrp="1"/>
          </p:cNvSpPr>
          <p:nvPr>
            <p:ph type="dt" sz="half" idx="10"/>
          </p:nvPr>
        </p:nvSpPr>
        <p:spPr/>
        <p:txBody>
          <a:bodyPr/>
          <a:lstStyle/>
          <a:p>
            <a:fld id="{A898BC19-A270-4BC9-A143-C66840CD6547}" type="datetimeFigureOut">
              <a:rPr lang="en-US" smtClean="0"/>
              <a:t>11/30/2025</a:t>
            </a:fld>
            <a:endParaRPr lang="en-US"/>
          </a:p>
        </p:txBody>
      </p:sp>
      <p:sp>
        <p:nvSpPr>
          <p:cNvPr id="5" name="Footer Placeholder 4">
            <a:extLst>
              <a:ext uri="{FF2B5EF4-FFF2-40B4-BE49-F238E27FC236}">
                <a16:creationId xmlns:a16="http://schemas.microsoft.com/office/drawing/2014/main" id="{FC10F3AC-C1A6-EE1A-B363-76B8F625C9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629387-BC54-8F3C-8BA8-A9317C23CDE7}"/>
              </a:ext>
            </a:extLst>
          </p:cNvPr>
          <p:cNvSpPr>
            <a:spLocks noGrp="1"/>
          </p:cNvSpPr>
          <p:nvPr>
            <p:ph type="sldNum" sz="quarter" idx="12"/>
          </p:nvPr>
        </p:nvSpPr>
        <p:spPr/>
        <p:txBody>
          <a:bodyPr/>
          <a:lstStyle/>
          <a:p>
            <a:fld id="{4472A798-6CB4-41AC-B2F3-65018C7036F2}" type="slidenum">
              <a:rPr lang="en-US" smtClean="0"/>
              <a:t>‹#›</a:t>
            </a:fld>
            <a:endParaRPr lang="en-US"/>
          </a:p>
        </p:txBody>
      </p:sp>
    </p:spTree>
    <p:extLst>
      <p:ext uri="{BB962C8B-B14F-4D97-AF65-F5344CB8AC3E}">
        <p14:creationId xmlns:p14="http://schemas.microsoft.com/office/powerpoint/2010/main" val="4818123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14D0-86F5-F0B1-9FC5-AC9266364E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A0E280-88BB-0BF6-312A-5A886B0F4D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322157-AA89-0C1E-3056-B893F154EC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4C179D8-732A-9B18-061A-56251C60F016}"/>
              </a:ext>
            </a:extLst>
          </p:cNvPr>
          <p:cNvSpPr>
            <a:spLocks noGrp="1"/>
          </p:cNvSpPr>
          <p:nvPr>
            <p:ph type="dt" sz="half" idx="10"/>
          </p:nvPr>
        </p:nvSpPr>
        <p:spPr/>
        <p:txBody>
          <a:bodyPr/>
          <a:lstStyle/>
          <a:p>
            <a:fld id="{A898BC19-A270-4BC9-A143-C66840CD6547}" type="datetimeFigureOut">
              <a:rPr lang="en-US" smtClean="0"/>
              <a:t>11/30/2025</a:t>
            </a:fld>
            <a:endParaRPr lang="en-US"/>
          </a:p>
        </p:txBody>
      </p:sp>
      <p:sp>
        <p:nvSpPr>
          <p:cNvPr id="6" name="Footer Placeholder 5">
            <a:extLst>
              <a:ext uri="{FF2B5EF4-FFF2-40B4-BE49-F238E27FC236}">
                <a16:creationId xmlns:a16="http://schemas.microsoft.com/office/drawing/2014/main" id="{80AAEA84-031F-7DAE-1DB8-C712B0DB4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080F96-ED06-F4AA-4B02-F9760A41D38C}"/>
              </a:ext>
            </a:extLst>
          </p:cNvPr>
          <p:cNvSpPr>
            <a:spLocks noGrp="1"/>
          </p:cNvSpPr>
          <p:nvPr>
            <p:ph type="sldNum" sz="quarter" idx="12"/>
          </p:nvPr>
        </p:nvSpPr>
        <p:spPr/>
        <p:txBody>
          <a:bodyPr/>
          <a:lstStyle/>
          <a:p>
            <a:fld id="{4472A798-6CB4-41AC-B2F3-65018C7036F2}" type="slidenum">
              <a:rPr lang="en-US" smtClean="0"/>
              <a:t>‹#›</a:t>
            </a:fld>
            <a:endParaRPr lang="en-US"/>
          </a:p>
        </p:txBody>
      </p:sp>
    </p:spTree>
    <p:extLst>
      <p:ext uri="{BB962C8B-B14F-4D97-AF65-F5344CB8AC3E}">
        <p14:creationId xmlns:p14="http://schemas.microsoft.com/office/powerpoint/2010/main" val="25293596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9AF86-A8E9-0515-69B6-5AC5D5A0E8A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4D14D00-3BA9-8E9C-F608-C66826E019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60FF142-2A7F-95B3-3613-E64B0A4E51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90B29B-EFB4-EE29-8DC7-78FF735B7E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4573C3A-7B11-E254-CA14-6CFC0BD92B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AF17F98-10AE-CF93-273F-72DF147BB193}"/>
              </a:ext>
            </a:extLst>
          </p:cNvPr>
          <p:cNvSpPr>
            <a:spLocks noGrp="1"/>
          </p:cNvSpPr>
          <p:nvPr>
            <p:ph type="dt" sz="half" idx="10"/>
          </p:nvPr>
        </p:nvSpPr>
        <p:spPr/>
        <p:txBody>
          <a:bodyPr/>
          <a:lstStyle/>
          <a:p>
            <a:fld id="{A898BC19-A270-4BC9-A143-C66840CD6547}" type="datetimeFigureOut">
              <a:rPr lang="en-US" smtClean="0"/>
              <a:t>11/30/2025</a:t>
            </a:fld>
            <a:endParaRPr lang="en-US"/>
          </a:p>
        </p:txBody>
      </p:sp>
      <p:sp>
        <p:nvSpPr>
          <p:cNvPr id="8" name="Footer Placeholder 7">
            <a:extLst>
              <a:ext uri="{FF2B5EF4-FFF2-40B4-BE49-F238E27FC236}">
                <a16:creationId xmlns:a16="http://schemas.microsoft.com/office/drawing/2014/main" id="{00780401-ADC6-7F10-A4A6-C4B272E2DE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A156B05-C25A-6384-4F34-A1F198A8CA9C}"/>
              </a:ext>
            </a:extLst>
          </p:cNvPr>
          <p:cNvSpPr>
            <a:spLocks noGrp="1"/>
          </p:cNvSpPr>
          <p:nvPr>
            <p:ph type="sldNum" sz="quarter" idx="12"/>
          </p:nvPr>
        </p:nvSpPr>
        <p:spPr/>
        <p:txBody>
          <a:bodyPr/>
          <a:lstStyle/>
          <a:p>
            <a:fld id="{4472A798-6CB4-41AC-B2F3-65018C7036F2}" type="slidenum">
              <a:rPr lang="en-US" smtClean="0"/>
              <a:t>‹#›</a:t>
            </a:fld>
            <a:endParaRPr lang="en-US"/>
          </a:p>
        </p:txBody>
      </p:sp>
    </p:spTree>
    <p:extLst>
      <p:ext uri="{BB962C8B-B14F-4D97-AF65-F5344CB8AC3E}">
        <p14:creationId xmlns:p14="http://schemas.microsoft.com/office/powerpoint/2010/main" val="3515302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59667-1377-D4B5-E8CE-82C22DE6A16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48DA430-1B3A-C966-BFB0-AE62A8C191B6}"/>
              </a:ext>
            </a:extLst>
          </p:cNvPr>
          <p:cNvSpPr>
            <a:spLocks noGrp="1"/>
          </p:cNvSpPr>
          <p:nvPr>
            <p:ph type="dt" sz="half" idx="10"/>
          </p:nvPr>
        </p:nvSpPr>
        <p:spPr/>
        <p:txBody>
          <a:bodyPr/>
          <a:lstStyle/>
          <a:p>
            <a:fld id="{A898BC19-A270-4BC9-A143-C66840CD6547}" type="datetimeFigureOut">
              <a:rPr lang="en-US" smtClean="0"/>
              <a:t>11/30/2025</a:t>
            </a:fld>
            <a:endParaRPr lang="en-US"/>
          </a:p>
        </p:txBody>
      </p:sp>
      <p:sp>
        <p:nvSpPr>
          <p:cNvPr id="4" name="Footer Placeholder 3">
            <a:extLst>
              <a:ext uri="{FF2B5EF4-FFF2-40B4-BE49-F238E27FC236}">
                <a16:creationId xmlns:a16="http://schemas.microsoft.com/office/drawing/2014/main" id="{D4CB6405-83CB-819F-9F73-1CEF420E5C5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82A4613-FEC4-CBB9-574D-85E0BBE87F05}"/>
              </a:ext>
            </a:extLst>
          </p:cNvPr>
          <p:cNvSpPr>
            <a:spLocks noGrp="1"/>
          </p:cNvSpPr>
          <p:nvPr>
            <p:ph type="sldNum" sz="quarter" idx="12"/>
          </p:nvPr>
        </p:nvSpPr>
        <p:spPr/>
        <p:txBody>
          <a:bodyPr/>
          <a:lstStyle/>
          <a:p>
            <a:fld id="{4472A798-6CB4-41AC-B2F3-65018C7036F2}" type="slidenum">
              <a:rPr lang="en-US" smtClean="0"/>
              <a:t>‹#›</a:t>
            </a:fld>
            <a:endParaRPr lang="en-US"/>
          </a:p>
        </p:txBody>
      </p:sp>
    </p:spTree>
    <p:extLst>
      <p:ext uri="{BB962C8B-B14F-4D97-AF65-F5344CB8AC3E}">
        <p14:creationId xmlns:p14="http://schemas.microsoft.com/office/powerpoint/2010/main" val="2613635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1544BB-296B-CA78-A6A9-4B31A933804F}"/>
              </a:ext>
            </a:extLst>
          </p:cNvPr>
          <p:cNvSpPr>
            <a:spLocks noGrp="1"/>
          </p:cNvSpPr>
          <p:nvPr>
            <p:ph type="dt" sz="half" idx="10"/>
          </p:nvPr>
        </p:nvSpPr>
        <p:spPr/>
        <p:txBody>
          <a:bodyPr/>
          <a:lstStyle/>
          <a:p>
            <a:fld id="{A898BC19-A270-4BC9-A143-C66840CD6547}" type="datetimeFigureOut">
              <a:rPr lang="en-US" smtClean="0"/>
              <a:t>11/30/2025</a:t>
            </a:fld>
            <a:endParaRPr lang="en-US"/>
          </a:p>
        </p:txBody>
      </p:sp>
      <p:sp>
        <p:nvSpPr>
          <p:cNvPr id="3" name="Footer Placeholder 2">
            <a:extLst>
              <a:ext uri="{FF2B5EF4-FFF2-40B4-BE49-F238E27FC236}">
                <a16:creationId xmlns:a16="http://schemas.microsoft.com/office/drawing/2014/main" id="{F55A4E23-7576-ECAD-A108-BDA94D2621E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46B50A-1721-1B31-01B9-4C45BC1190E0}"/>
              </a:ext>
            </a:extLst>
          </p:cNvPr>
          <p:cNvSpPr>
            <a:spLocks noGrp="1"/>
          </p:cNvSpPr>
          <p:nvPr>
            <p:ph type="sldNum" sz="quarter" idx="12"/>
          </p:nvPr>
        </p:nvSpPr>
        <p:spPr/>
        <p:txBody>
          <a:bodyPr/>
          <a:lstStyle/>
          <a:p>
            <a:fld id="{4472A798-6CB4-41AC-B2F3-65018C7036F2}" type="slidenum">
              <a:rPr lang="en-US" smtClean="0"/>
              <a:t>‹#›</a:t>
            </a:fld>
            <a:endParaRPr lang="en-US"/>
          </a:p>
        </p:txBody>
      </p:sp>
    </p:spTree>
    <p:extLst>
      <p:ext uri="{BB962C8B-B14F-4D97-AF65-F5344CB8AC3E}">
        <p14:creationId xmlns:p14="http://schemas.microsoft.com/office/powerpoint/2010/main" val="1640809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22E4D-2FE1-3265-D8B8-66B2EC7586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4378182-3E81-0BB3-F52B-E83E576CA5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64279C4-88D7-8FD3-CC61-A3F4B71C2D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11CCCE-4A0C-FA38-DDFC-E23390A2DDE5}"/>
              </a:ext>
            </a:extLst>
          </p:cNvPr>
          <p:cNvSpPr>
            <a:spLocks noGrp="1"/>
          </p:cNvSpPr>
          <p:nvPr>
            <p:ph type="dt" sz="half" idx="10"/>
          </p:nvPr>
        </p:nvSpPr>
        <p:spPr/>
        <p:txBody>
          <a:bodyPr/>
          <a:lstStyle/>
          <a:p>
            <a:fld id="{A898BC19-A270-4BC9-A143-C66840CD6547}" type="datetimeFigureOut">
              <a:rPr lang="en-US" smtClean="0"/>
              <a:t>11/30/2025</a:t>
            </a:fld>
            <a:endParaRPr lang="en-US"/>
          </a:p>
        </p:txBody>
      </p:sp>
      <p:sp>
        <p:nvSpPr>
          <p:cNvPr id="6" name="Footer Placeholder 5">
            <a:extLst>
              <a:ext uri="{FF2B5EF4-FFF2-40B4-BE49-F238E27FC236}">
                <a16:creationId xmlns:a16="http://schemas.microsoft.com/office/drawing/2014/main" id="{B2CDF041-1E9C-D719-A59A-FEE9CB192E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B32F55-9D6B-2B77-FC30-D8FCDB10AB20}"/>
              </a:ext>
            </a:extLst>
          </p:cNvPr>
          <p:cNvSpPr>
            <a:spLocks noGrp="1"/>
          </p:cNvSpPr>
          <p:nvPr>
            <p:ph type="sldNum" sz="quarter" idx="12"/>
          </p:nvPr>
        </p:nvSpPr>
        <p:spPr/>
        <p:txBody>
          <a:bodyPr/>
          <a:lstStyle/>
          <a:p>
            <a:fld id="{4472A798-6CB4-41AC-B2F3-65018C7036F2}" type="slidenum">
              <a:rPr lang="en-US" smtClean="0"/>
              <a:t>‹#›</a:t>
            </a:fld>
            <a:endParaRPr lang="en-US"/>
          </a:p>
        </p:txBody>
      </p:sp>
    </p:spTree>
    <p:extLst>
      <p:ext uri="{BB962C8B-B14F-4D97-AF65-F5344CB8AC3E}">
        <p14:creationId xmlns:p14="http://schemas.microsoft.com/office/powerpoint/2010/main" val="421901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9ED13-D7D6-DD2E-B9B5-331C438D7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BFE4BD-A311-AF11-BEF4-CE79F08E58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8140A2-B0BC-BF7E-0E4E-028E2B1848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D34EEF-8E16-1649-07FB-4D0599733100}"/>
              </a:ext>
            </a:extLst>
          </p:cNvPr>
          <p:cNvSpPr>
            <a:spLocks noGrp="1"/>
          </p:cNvSpPr>
          <p:nvPr>
            <p:ph type="dt" sz="half" idx="10"/>
          </p:nvPr>
        </p:nvSpPr>
        <p:spPr/>
        <p:txBody>
          <a:bodyPr/>
          <a:lstStyle/>
          <a:p>
            <a:fld id="{A898BC19-A270-4BC9-A143-C66840CD6547}" type="datetimeFigureOut">
              <a:rPr lang="en-US" smtClean="0"/>
              <a:t>11/30/2025</a:t>
            </a:fld>
            <a:endParaRPr lang="en-US"/>
          </a:p>
        </p:txBody>
      </p:sp>
      <p:sp>
        <p:nvSpPr>
          <p:cNvPr id="6" name="Footer Placeholder 5">
            <a:extLst>
              <a:ext uri="{FF2B5EF4-FFF2-40B4-BE49-F238E27FC236}">
                <a16:creationId xmlns:a16="http://schemas.microsoft.com/office/drawing/2014/main" id="{FD47A1EE-8F85-1513-F544-E3E80B1982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74BE3D-6A14-53C1-EF88-23D3AF3FB968}"/>
              </a:ext>
            </a:extLst>
          </p:cNvPr>
          <p:cNvSpPr>
            <a:spLocks noGrp="1"/>
          </p:cNvSpPr>
          <p:nvPr>
            <p:ph type="sldNum" sz="quarter" idx="12"/>
          </p:nvPr>
        </p:nvSpPr>
        <p:spPr/>
        <p:txBody>
          <a:bodyPr/>
          <a:lstStyle/>
          <a:p>
            <a:fld id="{4472A798-6CB4-41AC-B2F3-65018C7036F2}" type="slidenum">
              <a:rPr lang="en-US" smtClean="0"/>
              <a:t>‹#›</a:t>
            </a:fld>
            <a:endParaRPr lang="en-US"/>
          </a:p>
        </p:txBody>
      </p:sp>
    </p:spTree>
    <p:extLst>
      <p:ext uri="{BB962C8B-B14F-4D97-AF65-F5344CB8AC3E}">
        <p14:creationId xmlns:p14="http://schemas.microsoft.com/office/powerpoint/2010/main" val="2882753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9DFFB9-F26F-742A-0F3F-527D17E36D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96F9C7B-1342-675F-F9C4-8FEA7B1B79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632548-BCF1-0D76-8723-EFC5EC086D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898BC19-A270-4BC9-A143-C66840CD6547}" type="datetimeFigureOut">
              <a:rPr lang="en-US" smtClean="0"/>
              <a:t>11/30/2025</a:t>
            </a:fld>
            <a:endParaRPr lang="en-US"/>
          </a:p>
        </p:txBody>
      </p:sp>
      <p:sp>
        <p:nvSpPr>
          <p:cNvPr id="5" name="Footer Placeholder 4">
            <a:extLst>
              <a:ext uri="{FF2B5EF4-FFF2-40B4-BE49-F238E27FC236}">
                <a16:creationId xmlns:a16="http://schemas.microsoft.com/office/drawing/2014/main" id="{B92168B6-092C-9FFC-8EF0-81BBCE9CD0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DBD9D46-EA56-6E1C-0BF6-B32825E89F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472A798-6CB4-41AC-B2F3-65018C7036F2}" type="slidenum">
              <a:rPr lang="en-US" smtClean="0"/>
              <a:t>‹#›</a:t>
            </a:fld>
            <a:endParaRPr lang="en-US"/>
          </a:p>
        </p:txBody>
      </p:sp>
    </p:spTree>
    <p:extLst>
      <p:ext uri="{BB962C8B-B14F-4D97-AF65-F5344CB8AC3E}">
        <p14:creationId xmlns:p14="http://schemas.microsoft.com/office/powerpoint/2010/main" val="3262342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6.jpg"/><Relationship Id="rId5" Type="http://schemas.openxmlformats.org/officeDocument/2006/relationships/image" Target="../media/image35.png"/><Relationship Id="rId4" Type="http://schemas.openxmlformats.org/officeDocument/2006/relationships/hyperlink" Target="https://fraud-detection-ui-ijhn.vercel.app/"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1.png"/><Relationship Id="rId7" Type="http://schemas.openxmlformats.org/officeDocument/2006/relationships/image" Target="../media/image7.jp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jpg"/><Relationship Id="rId5" Type="http://schemas.openxmlformats.org/officeDocument/2006/relationships/image" Target="../media/image5.jpg"/><Relationship Id="rId10" Type="http://schemas.openxmlformats.org/officeDocument/2006/relationships/image" Target="../media/image10.jpg"/><Relationship Id="rId4" Type="http://schemas.openxmlformats.org/officeDocument/2006/relationships/image" Target="../media/image2.png"/><Relationship Id="rId9"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1.jp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2.jp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image" Target="../media/image3.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3.jpg"/><Relationship Id="rId11" Type="http://schemas.openxmlformats.org/officeDocument/2006/relationships/image" Target="../media/image18.png"/><Relationship Id="rId5" Type="http://schemas.openxmlformats.org/officeDocument/2006/relationships/image" Target="../media/image2.png"/><Relationship Id="rId10" Type="http://schemas.openxmlformats.org/officeDocument/2006/relationships/image" Target="../media/image17.svg"/><Relationship Id="rId4" Type="http://schemas.openxmlformats.org/officeDocument/2006/relationships/image" Target="../media/image1.png"/><Relationship Id="rId9" Type="http://schemas.openxmlformats.org/officeDocument/2006/relationships/image" Target="../media/image16.png"/><Relationship Id="rId14" Type="http://schemas.openxmlformats.org/officeDocument/2006/relationships/image" Target="../media/image21.sv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1.svg"/><Relationship Id="rId18"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image" Target="../media/image15.svg"/><Relationship Id="rId12" Type="http://schemas.openxmlformats.org/officeDocument/2006/relationships/image" Target="../media/image20.png"/><Relationship Id="rId17" Type="http://schemas.openxmlformats.org/officeDocument/2006/relationships/image" Target="../media/image28.svg"/><Relationship Id="rId2" Type="http://schemas.openxmlformats.org/officeDocument/2006/relationships/image" Target="../media/image3.png"/><Relationship Id="rId16"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26.svg"/><Relationship Id="rId5" Type="http://schemas.openxmlformats.org/officeDocument/2006/relationships/image" Target="../media/image17.svg"/><Relationship Id="rId15" Type="http://schemas.openxmlformats.org/officeDocument/2006/relationships/image" Target="../media/image19.svg"/><Relationship Id="rId10" Type="http://schemas.openxmlformats.org/officeDocument/2006/relationships/image" Target="../media/image25.png"/><Relationship Id="rId19" Type="http://schemas.openxmlformats.org/officeDocument/2006/relationships/image" Target="../media/image30.svg"/><Relationship Id="rId4" Type="http://schemas.openxmlformats.org/officeDocument/2006/relationships/image" Target="../media/image16.png"/><Relationship Id="rId9" Type="http://schemas.openxmlformats.org/officeDocument/2006/relationships/image" Target="../media/image24.svg"/><Relationship Id="rId1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1.svg"/><Relationship Id="rId18"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image" Target="../media/image15.svg"/><Relationship Id="rId12" Type="http://schemas.openxmlformats.org/officeDocument/2006/relationships/image" Target="../media/image20.png"/><Relationship Id="rId17" Type="http://schemas.openxmlformats.org/officeDocument/2006/relationships/image" Target="../media/image28.svg"/><Relationship Id="rId2" Type="http://schemas.openxmlformats.org/officeDocument/2006/relationships/image" Target="../media/image3.png"/><Relationship Id="rId16"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26.svg"/><Relationship Id="rId5" Type="http://schemas.openxmlformats.org/officeDocument/2006/relationships/image" Target="../media/image17.svg"/><Relationship Id="rId15" Type="http://schemas.openxmlformats.org/officeDocument/2006/relationships/image" Target="../media/image19.svg"/><Relationship Id="rId10" Type="http://schemas.openxmlformats.org/officeDocument/2006/relationships/image" Target="../media/image25.png"/><Relationship Id="rId19" Type="http://schemas.openxmlformats.org/officeDocument/2006/relationships/image" Target="../media/image30.svg"/><Relationship Id="rId4" Type="http://schemas.openxmlformats.org/officeDocument/2006/relationships/image" Target="../media/image16.png"/><Relationship Id="rId9" Type="http://schemas.openxmlformats.org/officeDocument/2006/relationships/image" Target="../media/image24.svg"/><Relationship Id="rId1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D9C4A1E0-B30B-4F81-873C-F77710333B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5498" y="0"/>
            <a:ext cx="4901184" cy="4032504"/>
          </a:xfrm>
          <a:custGeom>
            <a:avLst/>
            <a:gdLst>
              <a:gd name="connsiteX0" fmla="*/ 0 w 4901184"/>
              <a:gd name="connsiteY0" fmla="*/ 0 h 4032504"/>
              <a:gd name="connsiteX1" fmla="*/ 4901184 w 4901184"/>
              <a:gd name="connsiteY1" fmla="*/ 0 h 4032504"/>
              <a:gd name="connsiteX2" fmla="*/ 4901184 w 4901184"/>
              <a:gd name="connsiteY2" fmla="*/ 3813911 h 4032504"/>
              <a:gd name="connsiteX3" fmla="*/ 4682591 w 4901184"/>
              <a:gd name="connsiteY3" fmla="*/ 4032504 h 4032504"/>
              <a:gd name="connsiteX4" fmla="*/ 218593 w 4901184"/>
              <a:gd name="connsiteY4" fmla="*/ 4032504 h 4032504"/>
              <a:gd name="connsiteX5" fmla="*/ 0 w 4901184"/>
              <a:gd name="connsiteY5" fmla="*/ 3813911 h 403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1184" h="4032504">
                <a:moveTo>
                  <a:pt x="0" y="0"/>
                </a:moveTo>
                <a:lnTo>
                  <a:pt x="4901184" y="0"/>
                </a:lnTo>
                <a:lnTo>
                  <a:pt x="4901184" y="3813911"/>
                </a:lnTo>
                <a:cubicBezTo>
                  <a:pt x="4901184" y="3934637"/>
                  <a:pt x="4803317" y="4032504"/>
                  <a:pt x="4682591" y="4032504"/>
                </a:cubicBezTo>
                <a:lnTo>
                  <a:pt x="218593" y="4032504"/>
                </a:lnTo>
                <a:cubicBezTo>
                  <a:pt x="97867" y="4032504"/>
                  <a:pt x="0" y="3934637"/>
                  <a:pt x="0" y="381391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6" name="Freeform: Shape 35">
            <a:extLst>
              <a:ext uri="{FF2B5EF4-FFF2-40B4-BE49-F238E27FC236}">
                <a16:creationId xmlns:a16="http://schemas.microsoft.com/office/drawing/2014/main" id="{2884BC28-8C65-4886-B01A-667342EB70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090" y="-3"/>
            <a:ext cx="4572000" cy="3867912"/>
          </a:xfrm>
          <a:custGeom>
            <a:avLst/>
            <a:gdLst>
              <a:gd name="connsiteX0" fmla="*/ 0 w 4572000"/>
              <a:gd name="connsiteY0" fmla="*/ 0 h 3867912"/>
              <a:gd name="connsiteX1" fmla="*/ 4572000 w 4572000"/>
              <a:gd name="connsiteY1" fmla="*/ 0 h 3867912"/>
              <a:gd name="connsiteX2" fmla="*/ 4572000 w 4572000"/>
              <a:gd name="connsiteY2" fmla="*/ 3704966 h 3867912"/>
              <a:gd name="connsiteX3" fmla="*/ 4409054 w 4572000"/>
              <a:gd name="connsiteY3" fmla="*/ 3867912 h 3867912"/>
              <a:gd name="connsiteX4" fmla="*/ 162946 w 4572000"/>
              <a:gd name="connsiteY4" fmla="*/ 3867912 h 3867912"/>
              <a:gd name="connsiteX5" fmla="*/ 0 w 4572000"/>
              <a:gd name="connsiteY5" fmla="*/ 3704966 h 3867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3867912">
                <a:moveTo>
                  <a:pt x="0" y="0"/>
                </a:moveTo>
                <a:lnTo>
                  <a:pt x="4572000" y="0"/>
                </a:lnTo>
                <a:lnTo>
                  <a:pt x="4572000" y="3704966"/>
                </a:lnTo>
                <a:cubicBezTo>
                  <a:pt x="4572000" y="3794959"/>
                  <a:pt x="4499047" y="3867912"/>
                  <a:pt x="4409054" y="3867912"/>
                </a:cubicBezTo>
                <a:lnTo>
                  <a:pt x="162946" y="3867912"/>
                </a:lnTo>
                <a:cubicBezTo>
                  <a:pt x="72953" y="3867912"/>
                  <a:pt x="0" y="3794959"/>
                  <a:pt x="0" y="3704966"/>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A black background with white text&#10;&#10;AI-generated content may be incorrect.">
            <a:extLst>
              <a:ext uri="{FF2B5EF4-FFF2-40B4-BE49-F238E27FC236}">
                <a16:creationId xmlns:a16="http://schemas.microsoft.com/office/drawing/2014/main" id="{41D21118-7E19-78A4-0D72-6C4D63AB43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7198" y="2793346"/>
            <a:ext cx="3810506" cy="2149125"/>
          </a:xfrm>
          <a:prstGeom prst="rect">
            <a:avLst/>
          </a:prstGeom>
        </p:spPr>
      </p:pic>
      <p:sp>
        <p:nvSpPr>
          <p:cNvPr id="38" name="Freeform: Shape 37">
            <a:extLst>
              <a:ext uri="{FF2B5EF4-FFF2-40B4-BE49-F238E27FC236}">
                <a16:creationId xmlns:a16="http://schemas.microsoft.com/office/drawing/2014/main" id="{0FC820FD-F8C0-4426-A38A-5B80A2E5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5498" y="4241249"/>
            <a:ext cx="4901184" cy="2616751"/>
          </a:xfrm>
          <a:custGeom>
            <a:avLst/>
            <a:gdLst>
              <a:gd name="connsiteX0" fmla="*/ 218593 w 4901184"/>
              <a:gd name="connsiteY0" fmla="*/ 0 h 2616751"/>
              <a:gd name="connsiteX1" fmla="*/ 4682591 w 4901184"/>
              <a:gd name="connsiteY1" fmla="*/ 0 h 2616751"/>
              <a:gd name="connsiteX2" fmla="*/ 4901184 w 4901184"/>
              <a:gd name="connsiteY2" fmla="*/ 218593 h 2616751"/>
              <a:gd name="connsiteX3" fmla="*/ 4901184 w 4901184"/>
              <a:gd name="connsiteY3" fmla="*/ 2616751 h 2616751"/>
              <a:gd name="connsiteX4" fmla="*/ 0 w 4901184"/>
              <a:gd name="connsiteY4" fmla="*/ 2616751 h 2616751"/>
              <a:gd name="connsiteX5" fmla="*/ 0 w 4901184"/>
              <a:gd name="connsiteY5" fmla="*/ 218593 h 2616751"/>
              <a:gd name="connsiteX6" fmla="*/ 218593 w 4901184"/>
              <a:gd name="connsiteY6" fmla="*/ 0 h 261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1184" h="2616751">
                <a:moveTo>
                  <a:pt x="218593" y="0"/>
                </a:moveTo>
                <a:lnTo>
                  <a:pt x="4682591" y="0"/>
                </a:lnTo>
                <a:cubicBezTo>
                  <a:pt x="4803317" y="0"/>
                  <a:pt x="4901184" y="97867"/>
                  <a:pt x="4901184" y="218593"/>
                </a:cubicBezTo>
                <a:lnTo>
                  <a:pt x="4901184" y="2616751"/>
                </a:lnTo>
                <a:lnTo>
                  <a:pt x="0" y="2616751"/>
                </a:lnTo>
                <a:lnTo>
                  <a:pt x="0" y="218593"/>
                </a:lnTo>
                <a:cubicBezTo>
                  <a:pt x="0" y="97867"/>
                  <a:pt x="97867" y="0"/>
                  <a:pt x="21859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40" name="Freeform: Shape 39">
            <a:extLst>
              <a:ext uri="{FF2B5EF4-FFF2-40B4-BE49-F238E27FC236}">
                <a16:creationId xmlns:a16="http://schemas.microsoft.com/office/drawing/2014/main" id="{E1DAA296-54E3-4547-B36F-E8B353353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090" y="4405848"/>
            <a:ext cx="4572000" cy="2452159"/>
          </a:xfrm>
          <a:custGeom>
            <a:avLst/>
            <a:gdLst>
              <a:gd name="connsiteX0" fmla="*/ 162946 w 4572000"/>
              <a:gd name="connsiteY0" fmla="*/ 0 h 2452159"/>
              <a:gd name="connsiteX1" fmla="*/ 4409054 w 4572000"/>
              <a:gd name="connsiteY1" fmla="*/ 0 h 2452159"/>
              <a:gd name="connsiteX2" fmla="*/ 4572000 w 4572000"/>
              <a:gd name="connsiteY2" fmla="*/ 162946 h 2452159"/>
              <a:gd name="connsiteX3" fmla="*/ 4572000 w 4572000"/>
              <a:gd name="connsiteY3" fmla="*/ 2452159 h 2452159"/>
              <a:gd name="connsiteX4" fmla="*/ 0 w 4572000"/>
              <a:gd name="connsiteY4" fmla="*/ 2452159 h 2452159"/>
              <a:gd name="connsiteX5" fmla="*/ 0 w 4572000"/>
              <a:gd name="connsiteY5" fmla="*/ 162946 h 2452159"/>
              <a:gd name="connsiteX6" fmla="*/ 162946 w 4572000"/>
              <a:gd name="connsiteY6" fmla="*/ 0 h 245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0" h="2452159">
                <a:moveTo>
                  <a:pt x="162946" y="0"/>
                </a:moveTo>
                <a:lnTo>
                  <a:pt x="4409054" y="0"/>
                </a:lnTo>
                <a:cubicBezTo>
                  <a:pt x="4499047" y="0"/>
                  <a:pt x="4572000" y="72953"/>
                  <a:pt x="4572000" y="162946"/>
                </a:cubicBezTo>
                <a:lnTo>
                  <a:pt x="4572000" y="2452159"/>
                </a:lnTo>
                <a:lnTo>
                  <a:pt x="0" y="2452159"/>
                </a:lnTo>
                <a:lnTo>
                  <a:pt x="0" y="162946"/>
                </a:lnTo>
                <a:cubicBezTo>
                  <a:pt x="0" y="72953"/>
                  <a:pt x="72953" y="0"/>
                  <a:pt x="16294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descr="A blue text on a black background&#10;&#10;AI-generated content may be incorrect.">
            <a:extLst>
              <a:ext uri="{FF2B5EF4-FFF2-40B4-BE49-F238E27FC236}">
                <a16:creationId xmlns:a16="http://schemas.microsoft.com/office/drawing/2014/main" id="{4968B239-209C-45FE-FD31-AF750E0C77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3622" y="5083833"/>
            <a:ext cx="3803345" cy="988871"/>
          </a:xfrm>
          <a:prstGeom prst="rect">
            <a:avLst/>
          </a:prstGeom>
        </p:spPr>
      </p:pic>
      <p:pic>
        <p:nvPicPr>
          <p:cNvPr id="5" name="Picture 4" descr="A logo of a globe with a graduation cap&#10;&#10;AI-generated content may be incorrect.">
            <a:extLst>
              <a:ext uri="{FF2B5EF4-FFF2-40B4-BE49-F238E27FC236}">
                <a16:creationId xmlns:a16="http://schemas.microsoft.com/office/drawing/2014/main" id="{28FEB5CF-F071-D4CF-FE45-FB34E85065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4296" y="38161"/>
            <a:ext cx="3581995" cy="3293124"/>
          </a:xfrm>
          <a:prstGeom prst="rect">
            <a:avLst/>
          </a:prstGeom>
        </p:spPr>
      </p:pic>
    </p:spTree>
    <p:extLst>
      <p:ext uri="{BB962C8B-B14F-4D97-AF65-F5344CB8AC3E}">
        <p14:creationId xmlns:p14="http://schemas.microsoft.com/office/powerpoint/2010/main" val="1173524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2118C-1A0E-3D92-8C0E-BA6F6CD2AF20}"/>
            </a:ext>
          </a:extLst>
        </p:cNvPr>
        <p:cNvGrpSpPr/>
        <p:nvPr/>
      </p:nvGrpSpPr>
      <p:grpSpPr>
        <a:xfrm>
          <a:off x="0" y="0"/>
          <a:ext cx="0" cy="0"/>
          <a:chOff x="0" y="0"/>
          <a:chExt cx="0" cy="0"/>
        </a:xfrm>
      </p:grpSpPr>
      <p:sp>
        <p:nvSpPr>
          <p:cNvPr id="14" name="Rectangle: Top Corners Rounded 13">
            <a:extLst>
              <a:ext uri="{FF2B5EF4-FFF2-40B4-BE49-F238E27FC236}">
                <a16:creationId xmlns:a16="http://schemas.microsoft.com/office/drawing/2014/main" id="{4F60C1CD-EDB0-4A34-97B7-11284ADA5FEE}"/>
              </a:ext>
            </a:extLst>
          </p:cNvPr>
          <p:cNvSpPr/>
          <p:nvPr/>
        </p:nvSpPr>
        <p:spPr>
          <a:xfrm>
            <a:off x="678135" y="3592955"/>
            <a:ext cx="4876800" cy="3255871"/>
          </a:xfrm>
          <a:prstGeom prst="round2Same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descr="A logo of a globe with a graduation cap&#10;&#10;AI-generated content may be incorrect.">
            <a:extLst>
              <a:ext uri="{FF2B5EF4-FFF2-40B4-BE49-F238E27FC236}">
                <a16:creationId xmlns:a16="http://schemas.microsoft.com/office/drawing/2014/main" id="{6EA7CEF2-9E42-E51E-4D61-ECECA7D4A4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200" y="484072"/>
            <a:ext cx="1046283" cy="961905"/>
          </a:xfrm>
          <a:prstGeom prst="rect">
            <a:avLst/>
          </a:prstGeom>
        </p:spPr>
      </p:pic>
      <p:pic>
        <p:nvPicPr>
          <p:cNvPr id="3" name="Picture 2" descr="A black background with white text&#10;&#10;AI-generated content may be incorrect.">
            <a:extLst>
              <a:ext uri="{FF2B5EF4-FFF2-40B4-BE49-F238E27FC236}">
                <a16:creationId xmlns:a16="http://schemas.microsoft.com/office/drawing/2014/main" id="{93DD98F0-DD20-DBE2-0DDF-FFEBCCE6E1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4541" y="363593"/>
            <a:ext cx="1776182" cy="1001766"/>
          </a:xfrm>
          <a:prstGeom prst="rect">
            <a:avLst/>
          </a:prstGeom>
        </p:spPr>
      </p:pic>
      <p:sp>
        <p:nvSpPr>
          <p:cNvPr id="16" name="Rectangle: Rounded Corners 15">
            <a:extLst>
              <a:ext uri="{FF2B5EF4-FFF2-40B4-BE49-F238E27FC236}">
                <a16:creationId xmlns:a16="http://schemas.microsoft.com/office/drawing/2014/main" id="{B54F66E1-84DB-1B57-3C4E-BA4F40F9A3B2}"/>
              </a:ext>
            </a:extLst>
          </p:cNvPr>
          <p:cNvSpPr/>
          <p:nvPr/>
        </p:nvSpPr>
        <p:spPr>
          <a:xfrm>
            <a:off x="1590482" y="273149"/>
            <a:ext cx="10601517" cy="174280"/>
          </a:xfrm>
          <a:prstGeom prst="roundRect">
            <a:avLst/>
          </a:prstGeom>
          <a:solidFill>
            <a:srgbClr val="0FAB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3A49C710-2288-1DA7-D282-4B7F63052636}"/>
              </a:ext>
            </a:extLst>
          </p:cNvPr>
          <p:cNvSpPr/>
          <p:nvPr/>
        </p:nvSpPr>
        <p:spPr>
          <a:xfrm>
            <a:off x="406456" y="3524"/>
            <a:ext cx="10601517" cy="174280"/>
          </a:xfrm>
          <a:prstGeom prst="roundRect">
            <a:avLst/>
          </a:prstGeom>
          <a:solidFill>
            <a:srgbClr val="0FAB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E25CE0D9-F48F-DCFC-C058-8379D5340E72}"/>
              </a:ext>
            </a:extLst>
          </p:cNvPr>
          <p:cNvSpPr/>
          <p:nvPr/>
        </p:nvSpPr>
        <p:spPr>
          <a:xfrm rot="5400000">
            <a:off x="-2512667" y="3899790"/>
            <a:ext cx="5739439" cy="176981"/>
          </a:xfrm>
          <a:prstGeom prst="round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4597DC96-F289-3E1B-9C3B-AB491767245D}"/>
              </a:ext>
            </a:extLst>
          </p:cNvPr>
          <p:cNvSpPr/>
          <p:nvPr/>
        </p:nvSpPr>
        <p:spPr>
          <a:xfrm rot="5400000">
            <a:off x="-2776604" y="2781229"/>
            <a:ext cx="5739439" cy="176981"/>
          </a:xfrm>
          <a:prstGeom prst="round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B01DA0E-BFB5-3CB8-05F8-4F4F0DBED3C6}"/>
              </a:ext>
            </a:extLst>
          </p:cNvPr>
          <p:cNvSpPr txBox="1"/>
          <p:nvPr/>
        </p:nvSpPr>
        <p:spPr>
          <a:xfrm>
            <a:off x="1709837" y="864476"/>
            <a:ext cx="6165470" cy="646331"/>
          </a:xfrm>
          <a:prstGeom prst="rect">
            <a:avLst/>
          </a:prstGeom>
          <a:noFill/>
        </p:spPr>
        <p:txBody>
          <a:bodyPr wrap="none" rtlCol="0">
            <a:spAutoFit/>
          </a:bodyPr>
          <a:lstStyle/>
          <a:p>
            <a:r>
              <a:rPr lang="en-US" sz="3600" dirty="0">
                <a:solidFill>
                  <a:schemeClr val="tx2">
                    <a:lumMod val="75000"/>
                    <a:lumOff val="25000"/>
                  </a:schemeClr>
                </a:solidFill>
                <a:latin typeface="Aharoni" panose="02010803020104030203" pitchFamily="2" charset="-79"/>
                <a:cs typeface="Aharoni" panose="02010803020104030203" pitchFamily="2" charset="-79"/>
              </a:rPr>
              <a:t>Data Analysis &amp; Dashboard</a:t>
            </a:r>
          </a:p>
        </p:txBody>
      </p:sp>
      <p:sp>
        <p:nvSpPr>
          <p:cNvPr id="15" name="Rectangle: Top Corners Rounded 14">
            <a:extLst>
              <a:ext uri="{FF2B5EF4-FFF2-40B4-BE49-F238E27FC236}">
                <a16:creationId xmlns:a16="http://schemas.microsoft.com/office/drawing/2014/main" id="{8993C349-36A5-9107-086F-8D732A730746}"/>
              </a:ext>
            </a:extLst>
          </p:cNvPr>
          <p:cNvSpPr/>
          <p:nvPr/>
        </p:nvSpPr>
        <p:spPr>
          <a:xfrm>
            <a:off x="7128680" y="3602129"/>
            <a:ext cx="4876800" cy="3255871"/>
          </a:xfrm>
          <a:prstGeom prst="round2Same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897C8D8-EDDE-49EC-406C-734EDFAAB2D7}"/>
              </a:ext>
            </a:extLst>
          </p:cNvPr>
          <p:cNvSpPr txBox="1"/>
          <p:nvPr/>
        </p:nvSpPr>
        <p:spPr>
          <a:xfrm>
            <a:off x="678135" y="1535051"/>
            <a:ext cx="10982923" cy="1015663"/>
          </a:xfrm>
          <a:prstGeom prst="rect">
            <a:avLst/>
          </a:prstGeom>
          <a:noFill/>
        </p:spPr>
        <p:txBody>
          <a:bodyPr wrap="square" rtlCol="0">
            <a:spAutoFit/>
          </a:bodyPr>
          <a:lstStyle/>
          <a:p>
            <a:pPr algn="ctr"/>
            <a:r>
              <a:rPr lang="en-US" sz="2000" b="1" dirty="0">
                <a:solidFill>
                  <a:schemeClr val="tx1">
                    <a:lumMod val="75000"/>
                    <a:lumOff val="25000"/>
                  </a:schemeClr>
                </a:solidFill>
                <a:latin typeface="Aharoni" panose="02010803020104030203" pitchFamily="2" charset="-79"/>
                <a:cs typeface="Aharoni" panose="02010803020104030203" pitchFamily="2" charset="-79"/>
              </a:rPr>
              <a:t>Interactive dashboards providing insights into customers and real-time fraud detection for effective monitoring and decision-making.</a:t>
            </a:r>
            <a:endParaRPr lang="en-US" sz="2000" dirty="0">
              <a:solidFill>
                <a:schemeClr val="tx1">
                  <a:lumMod val="75000"/>
                  <a:lumOff val="25000"/>
                </a:schemeClr>
              </a:solidFill>
              <a:latin typeface="Aharoni" panose="02010803020104030203" pitchFamily="2" charset="-79"/>
              <a:cs typeface="Aharoni" panose="02010803020104030203" pitchFamily="2" charset="-79"/>
            </a:endParaRPr>
          </a:p>
          <a:p>
            <a:pPr algn="ctr"/>
            <a:endParaRPr lang="en-US" sz="2000" dirty="0">
              <a:solidFill>
                <a:schemeClr val="tx1">
                  <a:lumMod val="75000"/>
                  <a:lumOff val="25000"/>
                </a:schemeClr>
              </a:solidFill>
              <a:latin typeface="Aharoni" panose="02010803020104030203" pitchFamily="2" charset="-79"/>
              <a:cs typeface="Aharoni" panose="02010803020104030203" pitchFamily="2" charset="-79"/>
            </a:endParaRPr>
          </a:p>
        </p:txBody>
      </p:sp>
      <p:sp>
        <p:nvSpPr>
          <p:cNvPr id="25" name="TextBox 24">
            <a:extLst>
              <a:ext uri="{FF2B5EF4-FFF2-40B4-BE49-F238E27FC236}">
                <a16:creationId xmlns:a16="http://schemas.microsoft.com/office/drawing/2014/main" id="{A7E07071-60D8-7F8B-4D82-1B04AB6361A9}"/>
              </a:ext>
            </a:extLst>
          </p:cNvPr>
          <p:cNvSpPr txBox="1"/>
          <p:nvPr/>
        </p:nvSpPr>
        <p:spPr>
          <a:xfrm>
            <a:off x="766916" y="5154641"/>
            <a:ext cx="4742121" cy="1569660"/>
          </a:xfrm>
          <a:prstGeom prst="rect">
            <a:avLst/>
          </a:prstGeom>
          <a:noFill/>
        </p:spPr>
        <p:txBody>
          <a:bodyPr wrap="square" rtlCol="0">
            <a:spAutoFit/>
          </a:bodyPr>
          <a:lstStyle/>
          <a:p>
            <a:pPr algn="ctr"/>
            <a:r>
              <a:rPr lang="en-US" sz="1600" dirty="0">
                <a:latin typeface="Aharoni" panose="02010803020104030203" pitchFamily="2" charset="-79"/>
                <a:cs typeface="Aharoni" panose="02010803020104030203" pitchFamily="2" charset="-79"/>
              </a:rPr>
              <a:t>This dashboard shows key customer metrics such as total customers, average balances, and transaction amounts, while visualizing demographics and behavior for quick insights into trends, risks, and top-performing customers</a:t>
            </a:r>
            <a:r>
              <a:rPr lang="ar-EG" sz="1600" dirty="0">
                <a:latin typeface="Aharoni" panose="02010803020104030203" pitchFamily="2" charset="-79"/>
              </a:rPr>
              <a:t>.</a:t>
            </a:r>
            <a:endParaRPr lang="en-US" sz="1600" dirty="0">
              <a:latin typeface="Aharoni" panose="02010803020104030203" pitchFamily="2" charset="-79"/>
              <a:cs typeface="Aharoni" panose="02010803020104030203" pitchFamily="2" charset="-79"/>
            </a:endParaRPr>
          </a:p>
        </p:txBody>
      </p:sp>
      <p:sp>
        <p:nvSpPr>
          <p:cNvPr id="26" name="TextBox 25">
            <a:extLst>
              <a:ext uri="{FF2B5EF4-FFF2-40B4-BE49-F238E27FC236}">
                <a16:creationId xmlns:a16="http://schemas.microsoft.com/office/drawing/2014/main" id="{BBD81EF4-3210-D1A9-0463-F47C4800549E}"/>
              </a:ext>
            </a:extLst>
          </p:cNvPr>
          <p:cNvSpPr txBox="1"/>
          <p:nvPr/>
        </p:nvSpPr>
        <p:spPr>
          <a:xfrm>
            <a:off x="7316879" y="5085583"/>
            <a:ext cx="4606559" cy="1815882"/>
          </a:xfrm>
          <a:prstGeom prst="rect">
            <a:avLst/>
          </a:prstGeom>
          <a:noFill/>
        </p:spPr>
        <p:txBody>
          <a:bodyPr wrap="square" rtlCol="0">
            <a:spAutoFit/>
          </a:bodyPr>
          <a:lstStyle/>
          <a:p>
            <a:pPr algn="ctr"/>
            <a:r>
              <a:rPr lang="en-US" sz="1600" dirty="0">
                <a:latin typeface="Aharoni" panose="02010803020104030203" pitchFamily="2" charset="-79"/>
                <a:cs typeface="Aharoni" panose="02010803020104030203" pitchFamily="2" charset="-79"/>
              </a:rPr>
              <a:t>This dashboard provides a clear view of fraudulent activity, showing total fraud transactions, total fraud amount, and fraud percentage. It also visualizes fraud patterns across transaction locations, time, device types, and merchant categories, helping to identify trends and high-risk areas.</a:t>
            </a:r>
          </a:p>
        </p:txBody>
      </p:sp>
      <p:sp>
        <p:nvSpPr>
          <p:cNvPr id="30" name="Rectangle: Top Corners Rounded 29">
            <a:extLst>
              <a:ext uri="{FF2B5EF4-FFF2-40B4-BE49-F238E27FC236}">
                <a16:creationId xmlns:a16="http://schemas.microsoft.com/office/drawing/2014/main" id="{145F1F58-5D03-4DA0-C6D3-7930E563EB0E}"/>
              </a:ext>
            </a:extLst>
          </p:cNvPr>
          <p:cNvSpPr/>
          <p:nvPr/>
        </p:nvSpPr>
        <p:spPr>
          <a:xfrm>
            <a:off x="7625209" y="2322035"/>
            <a:ext cx="3883742" cy="2632602"/>
          </a:xfrm>
          <a:prstGeom prst="round2SameRect">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Top Corners Rounded 30">
            <a:extLst>
              <a:ext uri="{FF2B5EF4-FFF2-40B4-BE49-F238E27FC236}">
                <a16:creationId xmlns:a16="http://schemas.microsoft.com/office/drawing/2014/main" id="{49BE5B35-D4FE-AA28-3186-F62A6B92FD0D}"/>
              </a:ext>
            </a:extLst>
          </p:cNvPr>
          <p:cNvSpPr/>
          <p:nvPr/>
        </p:nvSpPr>
        <p:spPr>
          <a:xfrm>
            <a:off x="1148902" y="2322035"/>
            <a:ext cx="3883742" cy="2632602"/>
          </a:xfrm>
          <a:prstGeom prst="round2SameRect">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9111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E82C8-20C9-36CC-389D-1CDD7F3A5B3A}"/>
            </a:ext>
          </a:extLst>
        </p:cNvPr>
        <p:cNvGrpSpPr/>
        <p:nvPr/>
      </p:nvGrpSpPr>
      <p:grpSpPr>
        <a:xfrm>
          <a:off x="0" y="0"/>
          <a:ext cx="0" cy="0"/>
          <a:chOff x="0" y="0"/>
          <a:chExt cx="0" cy="0"/>
        </a:xfrm>
      </p:grpSpPr>
      <p:pic>
        <p:nvPicPr>
          <p:cNvPr id="2" name="Picture 1" descr="A logo of a globe with a graduation cap&#10;&#10;AI-generated content may be incorrect.">
            <a:extLst>
              <a:ext uri="{FF2B5EF4-FFF2-40B4-BE49-F238E27FC236}">
                <a16:creationId xmlns:a16="http://schemas.microsoft.com/office/drawing/2014/main" id="{82C05941-987F-3A2F-AA95-4A4400D17F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200" y="484072"/>
            <a:ext cx="1046283" cy="961905"/>
          </a:xfrm>
          <a:prstGeom prst="rect">
            <a:avLst/>
          </a:prstGeom>
        </p:spPr>
      </p:pic>
      <p:pic>
        <p:nvPicPr>
          <p:cNvPr id="3" name="Picture 2" descr="A black background with white text&#10;&#10;AI-generated content may be incorrect.">
            <a:extLst>
              <a:ext uri="{FF2B5EF4-FFF2-40B4-BE49-F238E27FC236}">
                <a16:creationId xmlns:a16="http://schemas.microsoft.com/office/drawing/2014/main" id="{7708CE92-1F2D-BE4E-0F9A-638AC738F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4541" y="363593"/>
            <a:ext cx="1776182" cy="1001766"/>
          </a:xfrm>
          <a:prstGeom prst="rect">
            <a:avLst/>
          </a:prstGeom>
        </p:spPr>
      </p:pic>
      <p:pic>
        <p:nvPicPr>
          <p:cNvPr id="4" name="Picture 3" descr="A blue text on a black background&#10;&#10;AI-generated content may be incorrect.">
            <a:extLst>
              <a:ext uri="{FF2B5EF4-FFF2-40B4-BE49-F238E27FC236}">
                <a16:creationId xmlns:a16="http://schemas.microsoft.com/office/drawing/2014/main" id="{17EF09E1-205A-5534-FD1C-4DBBC8D439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6508" y="6399350"/>
            <a:ext cx="1426930" cy="371002"/>
          </a:xfrm>
          <a:prstGeom prst="rect">
            <a:avLst/>
          </a:prstGeom>
        </p:spPr>
      </p:pic>
      <p:sp>
        <p:nvSpPr>
          <p:cNvPr id="16" name="Rectangle: Rounded Corners 15">
            <a:extLst>
              <a:ext uri="{FF2B5EF4-FFF2-40B4-BE49-F238E27FC236}">
                <a16:creationId xmlns:a16="http://schemas.microsoft.com/office/drawing/2014/main" id="{608718E5-C2C6-E650-D6BD-833E94741C59}"/>
              </a:ext>
            </a:extLst>
          </p:cNvPr>
          <p:cNvSpPr/>
          <p:nvPr/>
        </p:nvSpPr>
        <p:spPr>
          <a:xfrm>
            <a:off x="1590482" y="273149"/>
            <a:ext cx="10601517" cy="174280"/>
          </a:xfrm>
          <a:prstGeom prst="roundRect">
            <a:avLst/>
          </a:prstGeom>
          <a:solidFill>
            <a:srgbClr val="0FAB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DCC81FFA-6F33-C2F5-31F2-AFB132B76C22}"/>
              </a:ext>
            </a:extLst>
          </p:cNvPr>
          <p:cNvSpPr/>
          <p:nvPr/>
        </p:nvSpPr>
        <p:spPr>
          <a:xfrm>
            <a:off x="406456" y="3524"/>
            <a:ext cx="10601517" cy="174280"/>
          </a:xfrm>
          <a:prstGeom prst="roundRect">
            <a:avLst/>
          </a:prstGeom>
          <a:solidFill>
            <a:srgbClr val="0FAB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120A1AEB-A5B4-388C-68C5-E4BEC797927A}"/>
              </a:ext>
            </a:extLst>
          </p:cNvPr>
          <p:cNvSpPr/>
          <p:nvPr/>
        </p:nvSpPr>
        <p:spPr>
          <a:xfrm rot="5400000">
            <a:off x="-2512667" y="3899790"/>
            <a:ext cx="5739439" cy="176981"/>
          </a:xfrm>
          <a:prstGeom prst="round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345E469F-C2A7-5BD9-CCBF-AC05BF4F6C5E}"/>
              </a:ext>
            </a:extLst>
          </p:cNvPr>
          <p:cNvSpPr/>
          <p:nvPr/>
        </p:nvSpPr>
        <p:spPr>
          <a:xfrm rot="5400000">
            <a:off x="-2776604" y="2781229"/>
            <a:ext cx="5739439" cy="176981"/>
          </a:xfrm>
          <a:prstGeom prst="round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23714A1-0B78-F29C-E93F-F765D6A7EDDA}"/>
              </a:ext>
            </a:extLst>
          </p:cNvPr>
          <p:cNvSpPr txBox="1"/>
          <p:nvPr/>
        </p:nvSpPr>
        <p:spPr>
          <a:xfrm>
            <a:off x="1769148" y="864476"/>
            <a:ext cx="6046848" cy="646331"/>
          </a:xfrm>
          <a:prstGeom prst="rect">
            <a:avLst/>
          </a:prstGeom>
          <a:noFill/>
        </p:spPr>
        <p:txBody>
          <a:bodyPr wrap="none" rtlCol="0">
            <a:spAutoFit/>
          </a:bodyPr>
          <a:lstStyle/>
          <a:p>
            <a:r>
              <a:rPr lang="en-US" sz="3600" dirty="0">
                <a:solidFill>
                  <a:schemeClr val="tx2">
                    <a:lumMod val="75000"/>
                    <a:lumOff val="25000"/>
                  </a:schemeClr>
                </a:solidFill>
                <a:latin typeface="Aharoni" panose="02010803020104030203" pitchFamily="2" charset="-79"/>
                <a:cs typeface="Aharoni" panose="02010803020104030203" pitchFamily="2" charset="-79"/>
              </a:rPr>
              <a:t>Automation &amp; Notifications</a:t>
            </a:r>
          </a:p>
        </p:txBody>
      </p:sp>
      <p:grpSp>
        <p:nvGrpSpPr>
          <p:cNvPr id="21" name="Group 20">
            <a:extLst>
              <a:ext uri="{FF2B5EF4-FFF2-40B4-BE49-F238E27FC236}">
                <a16:creationId xmlns:a16="http://schemas.microsoft.com/office/drawing/2014/main" id="{2CE080E6-0A2D-3F80-2AAC-4E6FE5D5862C}"/>
              </a:ext>
            </a:extLst>
          </p:cNvPr>
          <p:cNvGrpSpPr/>
          <p:nvPr/>
        </p:nvGrpSpPr>
        <p:grpSpPr>
          <a:xfrm>
            <a:off x="7148052" y="2106864"/>
            <a:ext cx="5039323" cy="3987169"/>
            <a:chOff x="7148051" y="1863024"/>
            <a:chExt cx="5039323" cy="3987169"/>
          </a:xfrm>
        </p:grpSpPr>
        <p:grpSp>
          <p:nvGrpSpPr>
            <p:cNvPr id="14" name="Group 13">
              <a:extLst>
                <a:ext uri="{FF2B5EF4-FFF2-40B4-BE49-F238E27FC236}">
                  <a16:creationId xmlns:a16="http://schemas.microsoft.com/office/drawing/2014/main" id="{59461914-DE58-53C0-01F4-7D376726CAA6}"/>
                </a:ext>
              </a:extLst>
            </p:cNvPr>
            <p:cNvGrpSpPr/>
            <p:nvPr/>
          </p:nvGrpSpPr>
          <p:grpSpPr>
            <a:xfrm>
              <a:off x="7148051" y="1863024"/>
              <a:ext cx="5039323" cy="3987169"/>
              <a:chOff x="7148051" y="1863024"/>
              <a:chExt cx="5039323" cy="3987169"/>
            </a:xfrm>
          </p:grpSpPr>
          <p:sp>
            <p:nvSpPr>
              <p:cNvPr id="8" name="Rectangle 7">
                <a:extLst>
                  <a:ext uri="{FF2B5EF4-FFF2-40B4-BE49-F238E27FC236}">
                    <a16:creationId xmlns:a16="http://schemas.microsoft.com/office/drawing/2014/main" id="{DF1D79D2-FD02-FA62-E24C-ED6413571192}"/>
                  </a:ext>
                </a:extLst>
              </p:cNvPr>
              <p:cNvSpPr/>
              <p:nvPr/>
            </p:nvSpPr>
            <p:spPr>
              <a:xfrm>
                <a:off x="7148051" y="1863024"/>
                <a:ext cx="5039323" cy="3987169"/>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58AC368-1710-98FD-C0A9-CF0EE0B9A38B}"/>
                  </a:ext>
                </a:extLst>
              </p:cNvPr>
              <p:cNvSpPr/>
              <p:nvPr/>
            </p:nvSpPr>
            <p:spPr>
              <a:xfrm>
                <a:off x="7275871" y="1988809"/>
                <a:ext cx="3112483" cy="3730966"/>
              </a:xfrm>
              <a:prstGeom prst="rect">
                <a:avLst/>
              </a:prstGeom>
              <a:blipFill>
                <a:blip r:embed="rId5"/>
                <a:stretch>
                  <a:fillRect l="-54620" b="-2742"/>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CB84D178-4857-464D-020B-001DB5410D30}"/>
                </a:ext>
              </a:extLst>
            </p:cNvPr>
            <p:cNvSpPr txBox="1"/>
            <p:nvPr/>
          </p:nvSpPr>
          <p:spPr>
            <a:xfrm>
              <a:off x="10496508" y="2937434"/>
              <a:ext cx="1690866" cy="1815882"/>
            </a:xfrm>
            <a:prstGeom prst="rect">
              <a:avLst/>
            </a:prstGeom>
            <a:noFill/>
          </p:spPr>
          <p:txBody>
            <a:bodyPr wrap="square" rtlCol="0">
              <a:spAutoFit/>
            </a:bodyPr>
            <a:lstStyle/>
            <a:p>
              <a:pPr algn="ctr"/>
              <a:r>
                <a:rPr lang="en-US" sz="1600" dirty="0">
                  <a:solidFill>
                    <a:schemeClr val="tx1">
                      <a:lumMod val="75000"/>
                      <a:lumOff val="25000"/>
                    </a:schemeClr>
                  </a:solidFill>
                  <a:latin typeface="Aharoni" panose="02010803020104030203" pitchFamily="2" charset="-79"/>
                </a:rPr>
                <a:t>Automatically sends</a:t>
              </a:r>
              <a:endParaRPr lang="ar-EG" sz="1600" dirty="0">
                <a:solidFill>
                  <a:schemeClr val="tx1">
                    <a:lumMod val="75000"/>
                    <a:lumOff val="25000"/>
                  </a:schemeClr>
                </a:solidFill>
                <a:latin typeface="Aharoni" panose="02010803020104030203" pitchFamily="2" charset="-79"/>
              </a:endParaRPr>
            </a:p>
            <a:p>
              <a:pPr algn="ctr"/>
              <a:r>
                <a:rPr lang="en-US" sz="1600" dirty="0">
                  <a:solidFill>
                    <a:schemeClr val="tx1">
                      <a:lumMod val="75000"/>
                      <a:lumOff val="25000"/>
                    </a:schemeClr>
                  </a:solidFill>
                  <a:latin typeface="Aharoni" panose="02010803020104030203" pitchFamily="2" charset="-79"/>
                </a:rPr>
                <a:t> daily </a:t>
              </a:r>
              <a:endParaRPr lang="ar-EG" sz="1600" dirty="0">
                <a:solidFill>
                  <a:schemeClr val="tx1">
                    <a:lumMod val="75000"/>
                    <a:lumOff val="25000"/>
                  </a:schemeClr>
                </a:solidFill>
                <a:latin typeface="Aharoni" panose="02010803020104030203" pitchFamily="2" charset="-79"/>
              </a:endParaRPr>
            </a:p>
            <a:p>
              <a:pPr algn="ctr"/>
              <a:r>
                <a:rPr lang="en-US" sz="1600" dirty="0">
                  <a:solidFill>
                    <a:schemeClr val="tx1">
                      <a:lumMod val="75000"/>
                      <a:lumOff val="25000"/>
                    </a:schemeClr>
                  </a:solidFill>
                  <a:latin typeface="Aharoni" panose="02010803020104030203" pitchFamily="2" charset="-79"/>
                </a:rPr>
                <a:t>fraud </a:t>
              </a:r>
              <a:endParaRPr lang="ar-EG" sz="1600" dirty="0">
                <a:solidFill>
                  <a:schemeClr val="tx1">
                    <a:lumMod val="75000"/>
                    <a:lumOff val="25000"/>
                  </a:schemeClr>
                </a:solidFill>
                <a:latin typeface="Aharoni" panose="02010803020104030203" pitchFamily="2" charset="-79"/>
              </a:endParaRPr>
            </a:p>
            <a:p>
              <a:pPr algn="ctr"/>
              <a:r>
                <a:rPr lang="en-US" sz="1600" dirty="0">
                  <a:solidFill>
                    <a:schemeClr val="tx1">
                      <a:lumMod val="75000"/>
                      <a:lumOff val="25000"/>
                    </a:schemeClr>
                  </a:solidFill>
                  <a:latin typeface="Aharoni" panose="02010803020104030203" pitchFamily="2" charset="-79"/>
                </a:rPr>
                <a:t>report </a:t>
              </a:r>
              <a:endParaRPr lang="ar-EG" sz="1600" dirty="0">
                <a:solidFill>
                  <a:schemeClr val="tx1">
                    <a:lumMod val="75000"/>
                    <a:lumOff val="25000"/>
                  </a:schemeClr>
                </a:solidFill>
                <a:latin typeface="Aharoni" panose="02010803020104030203" pitchFamily="2" charset="-79"/>
              </a:endParaRPr>
            </a:p>
            <a:p>
              <a:pPr algn="ctr"/>
              <a:r>
                <a:rPr lang="en-US" sz="1600" dirty="0">
                  <a:solidFill>
                    <a:schemeClr val="tx1">
                      <a:lumMod val="75000"/>
                      <a:lumOff val="25000"/>
                    </a:schemeClr>
                  </a:solidFill>
                  <a:latin typeface="Aharoni" panose="02010803020104030203" pitchFamily="2" charset="-79"/>
                </a:rPr>
                <a:t>to </a:t>
              </a:r>
              <a:endParaRPr lang="ar-EG" sz="1600" dirty="0">
                <a:solidFill>
                  <a:schemeClr val="tx1">
                    <a:lumMod val="75000"/>
                    <a:lumOff val="25000"/>
                  </a:schemeClr>
                </a:solidFill>
                <a:latin typeface="Aharoni" panose="02010803020104030203" pitchFamily="2" charset="-79"/>
              </a:endParaRPr>
            </a:p>
            <a:p>
              <a:pPr algn="ctr"/>
              <a:r>
                <a:rPr lang="en-US" sz="1600" dirty="0">
                  <a:solidFill>
                    <a:schemeClr val="tx1">
                      <a:lumMod val="75000"/>
                      <a:lumOff val="25000"/>
                    </a:schemeClr>
                  </a:solidFill>
                  <a:latin typeface="Aharoni" panose="02010803020104030203" pitchFamily="2" charset="-79"/>
                </a:rPr>
                <a:t>owner</a:t>
              </a:r>
            </a:p>
          </p:txBody>
        </p:sp>
      </p:grpSp>
      <p:grpSp>
        <p:nvGrpSpPr>
          <p:cNvPr id="20" name="Group 19">
            <a:extLst>
              <a:ext uri="{FF2B5EF4-FFF2-40B4-BE49-F238E27FC236}">
                <a16:creationId xmlns:a16="http://schemas.microsoft.com/office/drawing/2014/main" id="{09DA5306-1A2E-FFD9-61F3-38C714C777B3}"/>
              </a:ext>
            </a:extLst>
          </p:cNvPr>
          <p:cNvGrpSpPr/>
          <p:nvPr/>
        </p:nvGrpSpPr>
        <p:grpSpPr>
          <a:xfrm>
            <a:off x="1166668" y="1676400"/>
            <a:ext cx="5260258" cy="5178076"/>
            <a:chOff x="737419" y="1676400"/>
            <a:chExt cx="5260258" cy="5178076"/>
          </a:xfrm>
        </p:grpSpPr>
        <p:sp>
          <p:nvSpPr>
            <p:cNvPr id="9" name="Rectangle 8">
              <a:extLst>
                <a:ext uri="{FF2B5EF4-FFF2-40B4-BE49-F238E27FC236}">
                  <a16:creationId xmlns:a16="http://schemas.microsoft.com/office/drawing/2014/main" id="{0550E03D-862E-CDE5-27AA-70D062AAB03C}"/>
                </a:ext>
              </a:extLst>
            </p:cNvPr>
            <p:cNvSpPr/>
            <p:nvPr/>
          </p:nvSpPr>
          <p:spPr>
            <a:xfrm>
              <a:off x="737419" y="1676400"/>
              <a:ext cx="5260258" cy="5178076"/>
            </a:xfrm>
            <a:prstGeom prst="rect">
              <a:avLst/>
            </a:prstGeom>
            <a:solidFill>
              <a:srgbClr val="FFE9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6EA52D-C472-9DF8-FA4B-6707E0D42748}"/>
                </a:ext>
              </a:extLst>
            </p:cNvPr>
            <p:cNvSpPr/>
            <p:nvPr/>
          </p:nvSpPr>
          <p:spPr>
            <a:xfrm>
              <a:off x="894735" y="1798419"/>
              <a:ext cx="4945626" cy="2969665"/>
            </a:xfrm>
            <a:prstGeom prst="rect">
              <a:avLst/>
            </a:prstGeom>
            <a:blipFill>
              <a:blip r:embed="rId6"/>
              <a:stretch>
                <a:fillRect l="-370" r="-2376" b="-6144"/>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DD919D9-B83D-84BA-E4FB-10337C1CBC2B}"/>
                </a:ext>
              </a:extLst>
            </p:cNvPr>
            <p:cNvSpPr txBox="1"/>
            <p:nvPr/>
          </p:nvSpPr>
          <p:spPr>
            <a:xfrm>
              <a:off x="794775" y="4890103"/>
              <a:ext cx="5184877" cy="1815882"/>
            </a:xfrm>
            <a:prstGeom prst="rect">
              <a:avLst/>
            </a:prstGeom>
            <a:noFill/>
          </p:spPr>
          <p:txBody>
            <a:bodyPr wrap="square" rtlCol="0">
              <a:spAutoFit/>
            </a:bodyPr>
            <a:lstStyle/>
            <a:p>
              <a:pPr algn="ctr"/>
              <a:r>
                <a:rPr lang="en-US" sz="1600" dirty="0">
                  <a:solidFill>
                    <a:schemeClr val="tx1">
                      <a:lumMod val="75000"/>
                      <a:lumOff val="25000"/>
                    </a:schemeClr>
                  </a:solidFill>
                  <a:latin typeface="Aharoni" panose="02010803020104030203" pitchFamily="2" charset="-79"/>
                  <a:cs typeface="Aharoni" panose="02010803020104030203" pitchFamily="2" charset="-79"/>
                </a:rPr>
                <a:t>The email report provides a clear summary of</a:t>
              </a:r>
              <a:endParaRPr lang="ar-EG" sz="1600" dirty="0">
                <a:solidFill>
                  <a:schemeClr val="tx1">
                    <a:lumMod val="75000"/>
                    <a:lumOff val="25000"/>
                  </a:schemeClr>
                </a:solidFill>
                <a:latin typeface="Aharoni" panose="02010803020104030203" pitchFamily="2" charset="-79"/>
                <a:cs typeface="Aharoni" panose="02010803020104030203" pitchFamily="2" charset="-79"/>
              </a:endParaRPr>
            </a:p>
            <a:p>
              <a:pPr algn="ctr"/>
              <a:endParaRPr lang="ar-EG" sz="1600" dirty="0">
                <a:solidFill>
                  <a:schemeClr val="tx1">
                    <a:lumMod val="75000"/>
                    <a:lumOff val="25000"/>
                  </a:schemeClr>
                </a:solidFill>
                <a:latin typeface="Aharoni" panose="02010803020104030203" pitchFamily="2" charset="-79"/>
                <a:cs typeface="Aharoni" panose="02010803020104030203" pitchFamily="2" charset="-79"/>
              </a:endParaRPr>
            </a:p>
            <a:p>
              <a:pPr algn="ctr"/>
              <a:r>
                <a:rPr lang="en-US" sz="1600" dirty="0">
                  <a:solidFill>
                    <a:schemeClr val="tx1">
                      <a:lumMod val="75000"/>
                      <a:lumOff val="25000"/>
                    </a:schemeClr>
                  </a:solidFill>
                  <a:latin typeface="Aharoni" panose="02010803020104030203" pitchFamily="2" charset="-79"/>
                  <a:cs typeface="Aharoni" panose="02010803020104030203" pitchFamily="2" charset="-79"/>
                </a:rPr>
                <a:t> fraudulent activity, including total fraud</a:t>
              </a:r>
              <a:endParaRPr lang="ar-EG" sz="1600" dirty="0">
                <a:solidFill>
                  <a:schemeClr val="tx1">
                    <a:lumMod val="75000"/>
                    <a:lumOff val="25000"/>
                  </a:schemeClr>
                </a:solidFill>
                <a:latin typeface="Aharoni" panose="02010803020104030203" pitchFamily="2" charset="-79"/>
                <a:cs typeface="Aharoni" panose="02010803020104030203" pitchFamily="2" charset="-79"/>
              </a:endParaRPr>
            </a:p>
            <a:p>
              <a:pPr algn="ctr"/>
              <a:endParaRPr lang="ar-EG" sz="1600" dirty="0">
                <a:solidFill>
                  <a:schemeClr val="tx1">
                    <a:lumMod val="75000"/>
                    <a:lumOff val="25000"/>
                  </a:schemeClr>
                </a:solidFill>
                <a:latin typeface="Aharoni" panose="02010803020104030203" pitchFamily="2" charset="-79"/>
                <a:cs typeface="Aharoni" panose="02010803020104030203" pitchFamily="2" charset="-79"/>
              </a:endParaRPr>
            </a:p>
            <a:p>
              <a:pPr algn="ctr"/>
              <a:r>
                <a:rPr lang="en-US" sz="1600" dirty="0">
                  <a:solidFill>
                    <a:schemeClr val="tx1">
                      <a:lumMod val="75000"/>
                      <a:lumOff val="25000"/>
                    </a:schemeClr>
                  </a:solidFill>
                  <a:latin typeface="Aharoni" panose="02010803020104030203" pitchFamily="2" charset="-79"/>
                  <a:cs typeface="Aharoni" panose="02010803020104030203" pitchFamily="2" charset="-79"/>
                </a:rPr>
                <a:t> transactions, total fraud amounts, and the</a:t>
              </a:r>
              <a:endParaRPr lang="ar-EG" sz="1600" dirty="0">
                <a:solidFill>
                  <a:schemeClr val="tx1">
                    <a:lumMod val="75000"/>
                    <a:lumOff val="25000"/>
                  </a:schemeClr>
                </a:solidFill>
                <a:latin typeface="Aharoni" panose="02010803020104030203" pitchFamily="2" charset="-79"/>
                <a:cs typeface="Aharoni" panose="02010803020104030203" pitchFamily="2" charset="-79"/>
              </a:endParaRPr>
            </a:p>
            <a:p>
              <a:pPr algn="ctr"/>
              <a:endParaRPr lang="ar-EG" sz="1600" dirty="0">
                <a:solidFill>
                  <a:schemeClr val="tx1">
                    <a:lumMod val="75000"/>
                    <a:lumOff val="25000"/>
                  </a:schemeClr>
                </a:solidFill>
                <a:latin typeface="Aharoni" panose="02010803020104030203" pitchFamily="2" charset="-79"/>
                <a:cs typeface="Aharoni" panose="02010803020104030203" pitchFamily="2" charset="-79"/>
              </a:endParaRPr>
            </a:p>
            <a:p>
              <a:pPr algn="ctr"/>
              <a:r>
                <a:rPr lang="en-US" sz="1600" dirty="0">
                  <a:solidFill>
                    <a:schemeClr val="tx1">
                      <a:lumMod val="75000"/>
                      <a:lumOff val="25000"/>
                    </a:schemeClr>
                  </a:solidFill>
                  <a:latin typeface="Aharoni" panose="02010803020104030203" pitchFamily="2" charset="-79"/>
                  <a:cs typeface="Aharoni" panose="02010803020104030203" pitchFamily="2" charset="-79"/>
                </a:rPr>
                <a:t> devices used in those transactions.</a:t>
              </a:r>
            </a:p>
          </p:txBody>
        </p:sp>
      </p:grpSp>
    </p:spTree>
    <p:extLst>
      <p:ext uri="{BB962C8B-B14F-4D97-AF65-F5344CB8AC3E}">
        <p14:creationId xmlns:p14="http://schemas.microsoft.com/office/powerpoint/2010/main" val="2511678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3434DB-FBBF-301B-11ED-4E675CDFF728}"/>
            </a:ext>
          </a:extLst>
        </p:cNvPr>
        <p:cNvGrpSpPr/>
        <p:nvPr/>
      </p:nvGrpSpPr>
      <p:grpSpPr>
        <a:xfrm>
          <a:off x="0" y="0"/>
          <a:ext cx="0" cy="0"/>
          <a:chOff x="0" y="0"/>
          <a:chExt cx="0" cy="0"/>
        </a:xfrm>
      </p:grpSpPr>
      <p:pic>
        <p:nvPicPr>
          <p:cNvPr id="2" name="Picture 1" descr="A logo of a globe with a graduation cap&#10;&#10;AI-generated content may be incorrect.">
            <a:extLst>
              <a:ext uri="{FF2B5EF4-FFF2-40B4-BE49-F238E27FC236}">
                <a16:creationId xmlns:a16="http://schemas.microsoft.com/office/drawing/2014/main" id="{1CFE4A24-A60C-7C62-2564-17820BAED6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200" y="484072"/>
            <a:ext cx="1046283" cy="961905"/>
          </a:xfrm>
          <a:prstGeom prst="rect">
            <a:avLst/>
          </a:prstGeom>
        </p:spPr>
      </p:pic>
      <p:pic>
        <p:nvPicPr>
          <p:cNvPr id="3" name="Picture 2" descr="A black background with white text&#10;&#10;AI-generated content may be incorrect.">
            <a:extLst>
              <a:ext uri="{FF2B5EF4-FFF2-40B4-BE49-F238E27FC236}">
                <a16:creationId xmlns:a16="http://schemas.microsoft.com/office/drawing/2014/main" id="{6FEDBE4F-06BD-77DE-DA1A-D8F563486D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4541" y="363593"/>
            <a:ext cx="1776182" cy="1001766"/>
          </a:xfrm>
          <a:prstGeom prst="rect">
            <a:avLst/>
          </a:prstGeom>
        </p:spPr>
      </p:pic>
      <p:sp>
        <p:nvSpPr>
          <p:cNvPr id="16" name="Rectangle: Rounded Corners 15">
            <a:extLst>
              <a:ext uri="{FF2B5EF4-FFF2-40B4-BE49-F238E27FC236}">
                <a16:creationId xmlns:a16="http://schemas.microsoft.com/office/drawing/2014/main" id="{1AD23A26-D2B1-FA51-DDBC-7B37AB22D2DC}"/>
              </a:ext>
            </a:extLst>
          </p:cNvPr>
          <p:cNvSpPr/>
          <p:nvPr/>
        </p:nvSpPr>
        <p:spPr>
          <a:xfrm>
            <a:off x="1590482" y="273149"/>
            <a:ext cx="10601517" cy="174280"/>
          </a:xfrm>
          <a:prstGeom prst="roundRect">
            <a:avLst/>
          </a:prstGeom>
          <a:solidFill>
            <a:srgbClr val="0FAB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DDBD5C04-B90E-28E9-02D1-C6DE98A1A6BF}"/>
              </a:ext>
            </a:extLst>
          </p:cNvPr>
          <p:cNvSpPr/>
          <p:nvPr/>
        </p:nvSpPr>
        <p:spPr>
          <a:xfrm>
            <a:off x="406456" y="3524"/>
            <a:ext cx="10601517" cy="174280"/>
          </a:xfrm>
          <a:prstGeom prst="roundRect">
            <a:avLst/>
          </a:prstGeom>
          <a:solidFill>
            <a:srgbClr val="0FAB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F4BCB514-7FF5-EF1E-E781-4EDE03A0CE9F}"/>
              </a:ext>
            </a:extLst>
          </p:cNvPr>
          <p:cNvSpPr/>
          <p:nvPr/>
        </p:nvSpPr>
        <p:spPr>
          <a:xfrm rot="5400000">
            <a:off x="-2512667" y="3899790"/>
            <a:ext cx="5739439" cy="176981"/>
          </a:xfrm>
          <a:prstGeom prst="round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A4F2845B-4DDD-B105-B951-8F7BF0649330}"/>
              </a:ext>
            </a:extLst>
          </p:cNvPr>
          <p:cNvSpPr/>
          <p:nvPr/>
        </p:nvSpPr>
        <p:spPr>
          <a:xfrm rot="5400000">
            <a:off x="-2776604" y="2781229"/>
            <a:ext cx="5739439" cy="176981"/>
          </a:xfrm>
          <a:prstGeom prst="round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02BDD7C-B4B8-8334-5C0E-97FC04E35F1E}"/>
              </a:ext>
            </a:extLst>
          </p:cNvPr>
          <p:cNvSpPr txBox="1"/>
          <p:nvPr/>
        </p:nvSpPr>
        <p:spPr>
          <a:xfrm>
            <a:off x="1590482" y="864476"/>
            <a:ext cx="8177239" cy="584775"/>
          </a:xfrm>
          <a:prstGeom prst="rect">
            <a:avLst/>
          </a:prstGeom>
          <a:noFill/>
        </p:spPr>
        <p:txBody>
          <a:bodyPr wrap="none" rtlCol="0">
            <a:spAutoFit/>
          </a:bodyPr>
          <a:lstStyle/>
          <a:p>
            <a:r>
              <a:rPr lang="en-US" sz="3200" dirty="0">
                <a:solidFill>
                  <a:schemeClr val="tx1">
                    <a:lumMod val="75000"/>
                    <a:lumOff val="25000"/>
                  </a:schemeClr>
                </a:solidFill>
                <a:latin typeface="Aharoni" panose="02010803020104030203" pitchFamily="2" charset="-79"/>
                <a:cs typeface="Aharoni" panose="02010803020104030203" pitchFamily="2" charset="-79"/>
              </a:rPr>
              <a:t>Aman – Fraud Detection Web Application</a:t>
            </a:r>
          </a:p>
        </p:txBody>
      </p:sp>
      <p:sp>
        <p:nvSpPr>
          <p:cNvPr id="10" name="Rectangle 9">
            <a:extLst>
              <a:ext uri="{FF2B5EF4-FFF2-40B4-BE49-F238E27FC236}">
                <a16:creationId xmlns:a16="http://schemas.microsoft.com/office/drawing/2014/main" id="{B246925F-FD2F-D3DD-82E4-4FBFF05E50EA}"/>
              </a:ext>
            </a:extLst>
          </p:cNvPr>
          <p:cNvSpPr/>
          <p:nvPr/>
        </p:nvSpPr>
        <p:spPr>
          <a:xfrm>
            <a:off x="6891240" y="1455803"/>
            <a:ext cx="4947920" cy="4430931"/>
          </a:xfrm>
          <a:prstGeom prst="rect">
            <a:avLst/>
          </a:prstGeom>
          <a:solidFill>
            <a:srgbClr val="FFE9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A03A986C-64E4-39B7-8A14-CF5912C9CA69}"/>
              </a:ext>
            </a:extLst>
          </p:cNvPr>
          <p:cNvGrpSpPr/>
          <p:nvPr/>
        </p:nvGrpSpPr>
        <p:grpSpPr>
          <a:xfrm>
            <a:off x="10565471" y="6146478"/>
            <a:ext cx="1273689" cy="511277"/>
            <a:chOff x="5583043" y="6143768"/>
            <a:chExt cx="1273689" cy="511277"/>
          </a:xfrm>
        </p:grpSpPr>
        <p:sp>
          <p:nvSpPr>
            <p:cNvPr id="12" name="Rectangle: Rounded Corners 11">
              <a:hlinkClick r:id="rId4"/>
              <a:extLst>
                <a:ext uri="{FF2B5EF4-FFF2-40B4-BE49-F238E27FC236}">
                  <a16:creationId xmlns:a16="http://schemas.microsoft.com/office/drawing/2014/main" id="{691EFF7B-3131-5EF9-7BCF-2B550B07E21C}"/>
                </a:ext>
              </a:extLst>
            </p:cNvPr>
            <p:cNvSpPr/>
            <p:nvPr/>
          </p:nvSpPr>
          <p:spPr>
            <a:xfrm>
              <a:off x="5583043" y="6143768"/>
              <a:ext cx="1273689" cy="511277"/>
            </a:xfrm>
            <a:prstGeom prst="roundRect">
              <a:avLst/>
            </a:prstGeom>
            <a:solidFill>
              <a:schemeClr val="tx2">
                <a:lumMod val="25000"/>
                <a:lumOff val="75000"/>
              </a:schemeClr>
            </a:solidFill>
            <a:scene3d>
              <a:camera prst="orthographicFront"/>
              <a:lightRig rig="threePt" dir="t"/>
            </a:scene3d>
            <a:sp3d prstMaterial="matte">
              <a:bevelT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95000"/>
                      <a:lumOff val="5000"/>
                    </a:schemeClr>
                  </a:solidFill>
                  <a:latin typeface="Aharoni" panose="02010803020104030203" pitchFamily="2" charset="-79"/>
                  <a:cs typeface="Aharoni" panose="02010803020104030203" pitchFamily="2" charset="-79"/>
                </a:rPr>
                <a:t>Click here</a:t>
              </a:r>
            </a:p>
          </p:txBody>
        </p:sp>
        <p:sp>
          <p:nvSpPr>
            <p:cNvPr id="13" name="TextBox 12">
              <a:extLst>
                <a:ext uri="{FF2B5EF4-FFF2-40B4-BE49-F238E27FC236}">
                  <a16:creationId xmlns:a16="http://schemas.microsoft.com/office/drawing/2014/main" id="{16570A44-48BD-752C-13FC-46DB70E076D2}"/>
                </a:ext>
              </a:extLst>
            </p:cNvPr>
            <p:cNvSpPr txBox="1"/>
            <p:nvPr/>
          </p:nvSpPr>
          <p:spPr>
            <a:xfrm>
              <a:off x="5732798" y="6214741"/>
              <a:ext cx="184731" cy="369332"/>
            </a:xfrm>
            <a:prstGeom prst="rect">
              <a:avLst/>
            </a:prstGeom>
            <a:noFill/>
          </p:spPr>
          <p:txBody>
            <a:bodyPr wrap="none" rtlCol="0">
              <a:spAutoFit/>
            </a:bodyPr>
            <a:lstStyle/>
            <a:p>
              <a:endParaRPr lang="en-US" dirty="0">
                <a:latin typeface="Aharoni" panose="02010803020104030203" pitchFamily="2" charset="-79"/>
                <a:cs typeface="Aharoni" panose="02010803020104030203" pitchFamily="2" charset="-79"/>
              </a:endParaRPr>
            </a:p>
          </p:txBody>
        </p:sp>
      </p:grpSp>
      <p:grpSp>
        <p:nvGrpSpPr>
          <p:cNvPr id="22" name="Group 21">
            <a:extLst>
              <a:ext uri="{FF2B5EF4-FFF2-40B4-BE49-F238E27FC236}">
                <a16:creationId xmlns:a16="http://schemas.microsoft.com/office/drawing/2014/main" id="{D7D7D3F2-FA97-7883-63D7-3D7247C0EFFD}"/>
              </a:ext>
            </a:extLst>
          </p:cNvPr>
          <p:cNvGrpSpPr/>
          <p:nvPr/>
        </p:nvGrpSpPr>
        <p:grpSpPr>
          <a:xfrm>
            <a:off x="1229360" y="2153920"/>
            <a:ext cx="4947920" cy="4430931"/>
            <a:chOff x="1229360" y="2153920"/>
            <a:chExt cx="4947920" cy="4430931"/>
          </a:xfrm>
        </p:grpSpPr>
        <p:sp>
          <p:nvSpPr>
            <p:cNvPr id="9" name="Rectangle 8">
              <a:extLst>
                <a:ext uri="{FF2B5EF4-FFF2-40B4-BE49-F238E27FC236}">
                  <a16:creationId xmlns:a16="http://schemas.microsoft.com/office/drawing/2014/main" id="{74714C0A-5763-8599-3E36-83EF72C885B8}"/>
                </a:ext>
              </a:extLst>
            </p:cNvPr>
            <p:cNvSpPr/>
            <p:nvPr/>
          </p:nvSpPr>
          <p:spPr>
            <a:xfrm>
              <a:off x="1229360" y="2153920"/>
              <a:ext cx="4947920" cy="4430931"/>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2CB6A71-E4CA-608A-7517-78DF4A82A8EF}"/>
                </a:ext>
              </a:extLst>
            </p:cNvPr>
            <p:cNvSpPr/>
            <p:nvPr/>
          </p:nvSpPr>
          <p:spPr>
            <a:xfrm>
              <a:off x="1371600" y="2265680"/>
              <a:ext cx="4683760" cy="2722880"/>
            </a:xfrm>
            <a:prstGeom prst="rect">
              <a:avLst/>
            </a:prstGeom>
            <a:blipFill>
              <a:blip r:embed="rId5"/>
              <a:stretch>
                <a:fillRect l="-370" r="-2376" b="-6144"/>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FAC39B69-5C7C-4710-FA90-94079E99F277}"/>
              </a:ext>
            </a:extLst>
          </p:cNvPr>
          <p:cNvSpPr txBox="1"/>
          <p:nvPr/>
        </p:nvSpPr>
        <p:spPr>
          <a:xfrm>
            <a:off x="1239520" y="5286569"/>
            <a:ext cx="4947920" cy="1077218"/>
          </a:xfrm>
          <a:prstGeom prst="rect">
            <a:avLst/>
          </a:prstGeom>
          <a:noFill/>
        </p:spPr>
        <p:txBody>
          <a:bodyPr wrap="square" rtlCol="0">
            <a:spAutoFit/>
          </a:bodyPr>
          <a:lstStyle/>
          <a:p>
            <a:pPr algn="ctr"/>
            <a:r>
              <a:rPr lang="en-US" sz="1600" dirty="0">
                <a:solidFill>
                  <a:schemeClr val="tx1">
                    <a:lumMod val="75000"/>
                    <a:lumOff val="25000"/>
                  </a:schemeClr>
                </a:solidFill>
                <a:latin typeface="Aharoni" panose="02010803020104030203" pitchFamily="2" charset="-79"/>
                <a:cs typeface="Aharoni" panose="02010803020104030203" pitchFamily="2" charset="-79"/>
              </a:rPr>
              <a:t>A secure and intelligent web platform that assists admins in monitoring financial transactions and identifying potential fraud using automated detection mechanisms.</a:t>
            </a:r>
          </a:p>
        </p:txBody>
      </p:sp>
      <p:sp>
        <p:nvSpPr>
          <p:cNvPr id="24" name="TextBox 23">
            <a:extLst>
              <a:ext uri="{FF2B5EF4-FFF2-40B4-BE49-F238E27FC236}">
                <a16:creationId xmlns:a16="http://schemas.microsoft.com/office/drawing/2014/main" id="{DD869048-CA5D-710D-2B92-010DE3C5A151}"/>
              </a:ext>
            </a:extLst>
          </p:cNvPr>
          <p:cNvSpPr txBox="1"/>
          <p:nvPr/>
        </p:nvSpPr>
        <p:spPr>
          <a:xfrm>
            <a:off x="6891240" y="1896408"/>
            <a:ext cx="4947920" cy="400110"/>
          </a:xfrm>
          <a:prstGeom prst="rect">
            <a:avLst/>
          </a:prstGeom>
          <a:noFill/>
        </p:spPr>
        <p:txBody>
          <a:bodyPr wrap="square" rtlCol="0">
            <a:spAutoFit/>
          </a:bodyPr>
          <a:lstStyle/>
          <a:p>
            <a:pPr algn="ctr"/>
            <a:r>
              <a:rPr lang="en-US" sz="2000" dirty="0">
                <a:solidFill>
                  <a:schemeClr val="tx1">
                    <a:lumMod val="75000"/>
                    <a:lumOff val="25000"/>
                  </a:schemeClr>
                </a:solidFill>
                <a:latin typeface="Aharoni" panose="02010803020104030203" pitchFamily="2" charset="-79"/>
                <a:cs typeface="Aharoni" panose="02010803020104030203" pitchFamily="2" charset="-79"/>
              </a:rPr>
              <a:t>Transaction Detected as Fraud</a:t>
            </a:r>
          </a:p>
        </p:txBody>
      </p:sp>
      <p:sp>
        <p:nvSpPr>
          <p:cNvPr id="25" name="Rectangle 24">
            <a:extLst>
              <a:ext uri="{FF2B5EF4-FFF2-40B4-BE49-F238E27FC236}">
                <a16:creationId xmlns:a16="http://schemas.microsoft.com/office/drawing/2014/main" id="{2AC7D9B2-2E12-AAA5-9245-2A1356704C45}"/>
              </a:ext>
            </a:extLst>
          </p:cNvPr>
          <p:cNvSpPr/>
          <p:nvPr/>
        </p:nvSpPr>
        <p:spPr>
          <a:xfrm>
            <a:off x="7091680" y="3068321"/>
            <a:ext cx="4602480" cy="2690818"/>
          </a:xfrm>
          <a:prstGeom prst="rect">
            <a:avLst/>
          </a:prstGeom>
          <a:blipFill>
            <a:blip r:embed="rId6"/>
            <a:stretch>
              <a:fillRect l="-7317" t="-6442" r="-4878"/>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9409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A7400-0BF1-D2CA-8297-17AD86188D82}"/>
            </a:ext>
          </a:extLst>
        </p:cNvPr>
        <p:cNvGrpSpPr/>
        <p:nvPr/>
      </p:nvGrpSpPr>
      <p:grpSpPr>
        <a:xfrm>
          <a:off x="0" y="0"/>
          <a:ext cx="0" cy="0"/>
          <a:chOff x="0" y="0"/>
          <a:chExt cx="0" cy="0"/>
        </a:xfrm>
      </p:grpSpPr>
      <p:pic>
        <p:nvPicPr>
          <p:cNvPr id="2" name="Picture 1" descr="A logo of a globe with a graduation cap&#10;&#10;AI-generated content may be incorrect.">
            <a:extLst>
              <a:ext uri="{FF2B5EF4-FFF2-40B4-BE49-F238E27FC236}">
                <a16:creationId xmlns:a16="http://schemas.microsoft.com/office/drawing/2014/main" id="{4E7D397C-FE6C-E51F-D062-B2BE267D8B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200" y="484072"/>
            <a:ext cx="1046283" cy="961905"/>
          </a:xfrm>
          <a:prstGeom prst="rect">
            <a:avLst/>
          </a:prstGeom>
        </p:spPr>
      </p:pic>
      <p:pic>
        <p:nvPicPr>
          <p:cNvPr id="3" name="Picture 2" descr="A black background with white text&#10;&#10;AI-generated content may be incorrect.">
            <a:extLst>
              <a:ext uri="{FF2B5EF4-FFF2-40B4-BE49-F238E27FC236}">
                <a16:creationId xmlns:a16="http://schemas.microsoft.com/office/drawing/2014/main" id="{D40C88AB-93BF-9C85-BBAD-08C0132577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4541" y="363593"/>
            <a:ext cx="1776182" cy="1001766"/>
          </a:xfrm>
          <a:prstGeom prst="rect">
            <a:avLst/>
          </a:prstGeom>
        </p:spPr>
      </p:pic>
      <p:pic>
        <p:nvPicPr>
          <p:cNvPr id="4" name="Picture 3" descr="A blue text on a black background&#10;&#10;AI-generated content may be incorrect.">
            <a:extLst>
              <a:ext uri="{FF2B5EF4-FFF2-40B4-BE49-F238E27FC236}">
                <a16:creationId xmlns:a16="http://schemas.microsoft.com/office/drawing/2014/main" id="{9F5E866D-9AB2-A246-5877-35FA4D1B97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6508" y="6399350"/>
            <a:ext cx="1426930" cy="371002"/>
          </a:xfrm>
          <a:prstGeom prst="rect">
            <a:avLst/>
          </a:prstGeom>
        </p:spPr>
      </p:pic>
      <p:sp>
        <p:nvSpPr>
          <p:cNvPr id="16" name="Rectangle: Rounded Corners 15">
            <a:extLst>
              <a:ext uri="{FF2B5EF4-FFF2-40B4-BE49-F238E27FC236}">
                <a16:creationId xmlns:a16="http://schemas.microsoft.com/office/drawing/2014/main" id="{AB87AA4D-7954-35AB-8230-B64AFAB7C3CE}"/>
              </a:ext>
            </a:extLst>
          </p:cNvPr>
          <p:cNvSpPr/>
          <p:nvPr/>
        </p:nvSpPr>
        <p:spPr>
          <a:xfrm>
            <a:off x="1590482" y="273149"/>
            <a:ext cx="10601517" cy="174280"/>
          </a:xfrm>
          <a:prstGeom prst="roundRect">
            <a:avLst/>
          </a:prstGeom>
          <a:solidFill>
            <a:srgbClr val="0FAB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CFD5C162-A7CC-BC65-5370-043F28E42880}"/>
              </a:ext>
            </a:extLst>
          </p:cNvPr>
          <p:cNvSpPr/>
          <p:nvPr/>
        </p:nvSpPr>
        <p:spPr>
          <a:xfrm>
            <a:off x="406456" y="3524"/>
            <a:ext cx="10601517" cy="174280"/>
          </a:xfrm>
          <a:prstGeom prst="roundRect">
            <a:avLst/>
          </a:prstGeom>
          <a:solidFill>
            <a:srgbClr val="0FAB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9B7DAE82-0D2C-0565-ECED-73C3750C20D5}"/>
              </a:ext>
            </a:extLst>
          </p:cNvPr>
          <p:cNvSpPr/>
          <p:nvPr/>
        </p:nvSpPr>
        <p:spPr>
          <a:xfrm rot="5400000">
            <a:off x="-2512667" y="3899790"/>
            <a:ext cx="5739439" cy="176981"/>
          </a:xfrm>
          <a:prstGeom prst="round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29B1811B-DAC8-BE6F-F798-AEDFD2AFEE5A}"/>
              </a:ext>
            </a:extLst>
          </p:cNvPr>
          <p:cNvSpPr/>
          <p:nvPr/>
        </p:nvSpPr>
        <p:spPr>
          <a:xfrm rot="5400000">
            <a:off x="-2776604" y="2781229"/>
            <a:ext cx="5739439" cy="176981"/>
          </a:xfrm>
          <a:prstGeom prst="round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F723930-FBB4-E35A-8237-EF759F9A6C12}"/>
              </a:ext>
            </a:extLst>
          </p:cNvPr>
          <p:cNvSpPr txBox="1"/>
          <p:nvPr/>
        </p:nvSpPr>
        <p:spPr>
          <a:xfrm>
            <a:off x="2850560" y="2694040"/>
            <a:ext cx="6490879" cy="646331"/>
          </a:xfrm>
          <a:prstGeom prst="rect">
            <a:avLst/>
          </a:prstGeom>
          <a:noFill/>
        </p:spPr>
        <p:txBody>
          <a:bodyPr wrap="none" rtlCol="0">
            <a:spAutoFit/>
          </a:bodyPr>
          <a:lstStyle/>
          <a:p>
            <a:r>
              <a:rPr lang="en-US" sz="3600" i="1" dirty="0">
                <a:latin typeface="Aharoni" panose="02010803020104030203" pitchFamily="2" charset="-79"/>
                <a:cs typeface="Aharoni" panose="02010803020104030203" pitchFamily="2" charset="-79"/>
              </a:rPr>
              <a:t>Thank you for your attention</a:t>
            </a:r>
            <a:endParaRPr lang="en-US" sz="3600" dirty="0">
              <a:latin typeface="Aharoni" panose="02010803020104030203" pitchFamily="2" charset="-79"/>
              <a:cs typeface="Aharoni" panose="02010803020104030203" pitchFamily="2" charset="-79"/>
            </a:endParaRPr>
          </a:p>
        </p:txBody>
      </p:sp>
      <p:sp>
        <p:nvSpPr>
          <p:cNvPr id="6" name="TextBox 5">
            <a:extLst>
              <a:ext uri="{FF2B5EF4-FFF2-40B4-BE49-F238E27FC236}">
                <a16:creationId xmlns:a16="http://schemas.microsoft.com/office/drawing/2014/main" id="{F1D9FB64-6BE3-06FF-50B8-3BE5DF294A6A}"/>
              </a:ext>
            </a:extLst>
          </p:cNvPr>
          <p:cNvSpPr txBox="1"/>
          <p:nvPr/>
        </p:nvSpPr>
        <p:spPr>
          <a:xfrm>
            <a:off x="1830205" y="3670350"/>
            <a:ext cx="8190063" cy="646331"/>
          </a:xfrm>
          <a:prstGeom prst="rect">
            <a:avLst/>
          </a:prstGeom>
          <a:noFill/>
        </p:spPr>
        <p:txBody>
          <a:bodyPr wrap="none" rtlCol="0">
            <a:spAutoFit/>
          </a:bodyPr>
          <a:lstStyle/>
          <a:p>
            <a:r>
              <a:rPr lang="en-US" sz="3600" i="1" dirty="0">
                <a:latin typeface="Aharoni" panose="02010803020104030203" pitchFamily="2" charset="-79"/>
                <a:cs typeface="Aharoni" panose="02010803020104030203" pitchFamily="2" charset="-79"/>
              </a:rPr>
              <a:t>This is just the beginning, not the end</a:t>
            </a:r>
          </a:p>
        </p:txBody>
      </p:sp>
    </p:spTree>
    <p:extLst>
      <p:ext uri="{BB962C8B-B14F-4D97-AF65-F5344CB8AC3E}">
        <p14:creationId xmlns:p14="http://schemas.microsoft.com/office/powerpoint/2010/main" val="2549284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logo of a globe with a graduation cap&#10;&#10;AI-generated content may be incorrect.">
            <a:extLst>
              <a:ext uri="{FF2B5EF4-FFF2-40B4-BE49-F238E27FC236}">
                <a16:creationId xmlns:a16="http://schemas.microsoft.com/office/drawing/2014/main" id="{5815AE13-C91B-ED5D-007D-36820E6170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200" y="484072"/>
            <a:ext cx="1046283" cy="961905"/>
          </a:xfrm>
          <a:prstGeom prst="rect">
            <a:avLst/>
          </a:prstGeom>
        </p:spPr>
      </p:pic>
      <p:pic>
        <p:nvPicPr>
          <p:cNvPr id="3" name="Picture 2" descr="A black background with white text&#10;&#10;AI-generated content may be incorrect.">
            <a:extLst>
              <a:ext uri="{FF2B5EF4-FFF2-40B4-BE49-F238E27FC236}">
                <a16:creationId xmlns:a16="http://schemas.microsoft.com/office/drawing/2014/main" id="{C9516B69-3A84-531B-4C2C-E92ED080BC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4541" y="363593"/>
            <a:ext cx="1776182" cy="1001766"/>
          </a:xfrm>
          <a:prstGeom prst="rect">
            <a:avLst/>
          </a:prstGeom>
        </p:spPr>
      </p:pic>
      <p:pic>
        <p:nvPicPr>
          <p:cNvPr id="4" name="Picture 3" descr="A blue text on a black background&#10;&#10;AI-generated content may be incorrect.">
            <a:extLst>
              <a:ext uri="{FF2B5EF4-FFF2-40B4-BE49-F238E27FC236}">
                <a16:creationId xmlns:a16="http://schemas.microsoft.com/office/drawing/2014/main" id="{0A91B54E-BEB7-8D81-017C-5753B28DAF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200" y="6483474"/>
            <a:ext cx="1426930" cy="371002"/>
          </a:xfrm>
          <a:prstGeom prst="rect">
            <a:avLst/>
          </a:prstGeom>
        </p:spPr>
      </p:pic>
      <p:pic>
        <p:nvPicPr>
          <p:cNvPr id="6" name="Picture 5" descr="A computer with a credit card in the screen&#10;&#10;AI-generated content may be incorrect.">
            <a:extLst>
              <a:ext uri="{FF2B5EF4-FFF2-40B4-BE49-F238E27FC236}">
                <a16:creationId xmlns:a16="http://schemas.microsoft.com/office/drawing/2014/main" id="{D9803EB2-4AB9-6FF3-0784-DBB739819C33}"/>
              </a:ext>
            </a:extLst>
          </p:cNvPr>
          <p:cNvPicPr>
            <a:picLocks noChangeAspect="1"/>
          </p:cNvPicPr>
          <p:nvPr/>
        </p:nvPicPr>
        <p:blipFill>
          <a:blip r:embed="rId5">
            <a:extLst>
              <a:ext uri="{28A0092B-C50C-407E-A947-70E740481C1C}">
                <a14:useLocalDpi xmlns:a14="http://schemas.microsoft.com/office/drawing/2010/main" val="0"/>
              </a:ext>
            </a:extLst>
          </a:blip>
          <a:srcRect l="16101" t="6528" r="13639" b="25705"/>
          <a:stretch>
            <a:fillRect/>
          </a:stretch>
        </p:blipFill>
        <p:spPr>
          <a:xfrm>
            <a:off x="7782560" y="2039815"/>
            <a:ext cx="4140878" cy="3205425"/>
          </a:xfrm>
          <a:prstGeom prst="rect">
            <a:avLst/>
          </a:prstGeom>
          <a:effectLst>
            <a:outerShdw blurRad="76200" dist="12700" dir="2700000" sy="-23000" kx="-800400" algn="bl" rotWithShape="0">
              <a:prstClr val="black">
                <a:alpha val="20000"/>
              </a:prstClr>
            </a:outerShdw>
          </a:effectLst>
        </p:spPr>
      </p:pic>
      <p:sp>
        <p:nvSpPr>
          <p:cNvPr id="12" name="TextBox 11">
            <a:extLst>
              <a:ext uri="{FF2B5EF4-FFF2-40B4-BE49-F238E27FC236}">
                <a16:creationId xmlns:a16="http://schemas.microsoft.com/office/drawing/2014/main" id="{0BB3C9F6-F858-A56E-4A03-ECF0E322A6B2}"/>
              </a:ext>
            </a:extLst>
          </p:cNvPr>
          <p:cNvSpPr txBox="1"/>
          <p:nvPr/>
        </p:nvSpPr>
        <p:spPr>
          <a:xfrm>
            <a:off x="798872" y="2232230"/>
            <a:ext cx="7054808" cy="1569660"/>
          </a:xfrm>
          <a:prstGeom prst="rect">
            <a:avLst/>
          </a:prstGeom>
          <a:noFill/>
        </p:spPr>
        <p:txBody>
          <a:bodyPr wrap="square" rtlCol="0">
            <a:spAutoFit/>
          </a:bodyPr>
          <a:lstStyle/>
          <a:p>
            <a:r>
              <a:rPr lang="en-US" sz="4800" dirty="0">
                <a:solidFill>
                  <a:schemeClr val="tx1">
                    <a:lumMod val="75000"/>
                    <a:lumOff val="25000"/>
                  </a:schemeClr>
                </a:solidFill>
                <a:latin typeface="Aharoni" panose="02010803020104030203" pitchFamily="2" charset="-79"/>
                <a:cs typeface="Aharoni" panose="02010803020104030203" pitchFamily="2" charset="-79"/>
              </a:rPr>
              <a:t>End-to-End </a:t>
            </a:r>
            <a:endParaRPr lang="ar-EG" sz="4800" dirty="0">
              <a:solidFill>
                <a:schemeClr val="tx1">
                  <a:lumMod val="75000"/>
                  <a:lumOff val="25000"/>
                </a:schemeClr>
              </a:solidFill>
              <a:latin typeface="Aharoni" panose="02010803020104030203" pitchFamily="2" charset="-79"/>
              <a:cs typeface="Aharoni" panose="02010803020104030203" pitchFamily="2" charset="-79"/>
            </a:endParaRPr>
          </a:p>
          <a:p>
            <a:r>
              <a:rPr lang="en-US" sz="4800" dirty="0">
                <a:solidFill>
                  <a:schemeClr val="tx1">
                    <a:lumMod val="75000"/>
                    <a:lumOff val="25000"/>
                  </a:schemeClr>
                </a:solidFill>
                <a:latin typeface="Aharoni" panose="02010803020104030203" pitchFamily="2" charset="-79"/>
                <a:cs typeface="Aharoni" panose="02010803020104030203" pitchFamily="2" charset="-79"/>
              </a:rPr>
              <a:t>Fraud Detection System</a:t>
            </a:r>
          </a:p>
        </p:txBody>
      </p:sp>
      <p:sp>
        <p:nvSpPr>
          <p:cNvPr id="13" name="TextBox 12">
            <a:extLst>
              <a:ext uri="{FF2B5EF4-FFF2-40B4-BE49-F238E27FC236}">
                <a16:creationId xmlns:a16="http://schemas.microsoft.com/office/drawing/2014/main" id="{20089E37-DDF6-B064-0EFC-DAC01B65FD80}"/>
              </a:ext>
            </a:extLst>
          </p:cNvPr>
          <p:cNvSpPr txBox="1"/>
          <p:nvPr/>
        </p:nvSpPr>
        <p:spPr>
          <a:xfrm>
            <a:off x="885719" y="5030635"/>
            <a:ext cx="4017446" cy="369332"/>
          </a:xfrm>
          <a:prstGeom prst="rect">
            <a:avLst/>
          </a:prstGeom>
          <a:noFill/>
        </p:spPr>
        <p:txBody>
          <a:bodyPr wrap="none" rtlCol="0">
            <a:spAutoFit/>
          </a:bodyPr>
          <a:lstStyle/>
          <a:p>
            <a:r>
              <a:rPr lang="en-US" dirty="0">
                <a:latin typeface="Aharoni" panose="02010803020104030203" pitchFamily="2" charset="-79"/>
                <a:cs typeface="Aharoni" panose="02010803020104030203" pitchFamily="2" charset="-79"/>
              </a:rPr>
              <a:t>Instructor: Eng. Abdullah Mahmoud</a:t>
            </a:r>
          </a:p>
        </p:txBody>
      </p:sp>
      <p:sp>
        <p:nvSpPr>
          <p:cNvPr id="16" name="Rectangle: Rounded Corners 15">
            <a:extLst>
              <a:ext uri="{FF2B5EF4-FFF2-40B4-BE49-F238E27FC236}">
                <a16:creationId xmlns:a16="http://schemas.microsoft.com/office/drawing/2014/main" id="{47B76E0C-109F-C44C-75B3-191584926754}"/>
              </a:ext>
            </a:extLst>
          </p:cNvPr>
          <p:cNvSpPr/>
          <p:nvPr/>
        </p:nvSpPr>
        <p:spPr>
          <a:xfrm>
            <a:off x="1590482" y="273149"/>
            <a:ext cx="10601517" cy="174280"/>
          </a:xfrm>
          <a:prstGeom prst="roundRect">
            <a:avLst/>
          </a:prstGeom>
          <a:solidFill>
            <a:srgbClr val="0FAB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008F75A8-BD22-4DFD-4FA1-D886C9AF5D73}"/>
              </a:ext>
            </a:extLst>
          </p:cNvPr>
          <p:cNvSpPr/>
          <p:nvPr/>
        </p:nvSpPr>
        <p:spPr>
          <a:xfrm>
            <a:off x="406456" y="3524"/>
            <a:ext cx="10601517" cy="174280"/>
          </a:xfrm>
          <a:prstGeom prst="roundRect">
            <a:avLst/>
          </a:prstGeom>
          <a:solidFill>
            <a:srgbClr val="0FAB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D7A33FE7-2695-DFD7-1A5F-3DE3696506A8}"/>
              </a:ext>
            </a:extLst>
          </p:cNvPr>
          <p:cNvSpPr/>
          <p:nvPr/>
        </p:nvSpPr>
        <p:spPr>
          <a:xfrm rot="5400000">
            <a:off x="-2512667" y="3899790"/>
            <a:ext cx="5739439" cy="176981"/>
          </a:xfrm>
          <a:prstGeom prst="round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DD6B26D3-A7DF-C112-0AA9-153B7FDBDBCD}"/>
              </a:ext>
            </a:extLst>
          </p:cNvPr>
          <p:cNvSpPr/>
          <p:nvPr/>
        </p:nvSpPr>
        <p:spPr>
          <a:xfrm rot="5400000">
            <a:off x="-2776604" y="2781229"/>
            <a:ext cx="5739439" cy="176981"/>
          </a:xfrm>
          <a:prstGeom prst="round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4547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49077-F557-376D-F04E-B77B94D7520F}"/>
            </a:ext>
          </a:extLst>
        </p:cNvPr>
        <p:cNvGrpSpPr/>
        <p:nvPr/>
      </p:nvGrpSpPr>
      <p:grpSpPr>
        <a:xfrm>
          <a:off x="0" y="0"/>
          <a:ext cx="0" cy="0"/>
          <a:chOff x="0" y="0"/>
          <a:chExt cx="0" cy="0"/>
        </a:xfrm>
      </p:grpSpPr>
      <p:pic>
        <p:nvPicPr>
          <p:cNvPr id="2" name="Picture 1" descr="A logo of a globe with a graduation cap&#10;&#10;AI-generated content may be incorrect.">
            <a:extLst>
              <a:ext uri="{FF2B5EF4-FFF2-40B4-BE49-F238E27FC236}">
                <a16:creationId xmlns:a16="http://schemas.microsoft.com/office/drawing/2014/main" id="{EE901856-393B-39F7-3FEB-90C292C553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200" y="484072"/>
            <a:ext cx="1046283" cy="961905"/>
          </a:xfrm>
          <a:prstGeom prst="rect">
            <a:avLst/>
          </a:prstGeom>
        </p:spPr>
      </p:pic>
      <p:pic>
        <p:nvPicPr>
          <p:cNvPr id="3" name="Picture 2" descr="A black background with white text&#10;&#10;AI-generated content may be incorrect.">
            <a:extLst>
              <a:ext uri="{FF2B5EF4-FFF2-40B4-BE49-F238E27FC236}">
                <a16:creationId xmlns:a16="http://schemas.microsoft.com/office/drawing/2014/main" id="{8B0543FC-DB79-65D8-0AA0-A64CEED9E6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4541" y="363593"/>
            <a:ext cx="1776182" cy="1001766"/>
          </a:xfrm>
          <a:prstGeom prst="rect">
            <a:avLst/>
          </a:prstGeom>
        </p:spPr>
      </p:pic>
      <p:pic>
        <p:nvPicPr>
          <p:cNvPr id="4" name="Picture 3" descr="A blue text on a black background&#10;&#10;AI-generated content may be incorrect.">
            <a:extLst>
              <a:ext uri="{FF2B5EF4-FFF2-40B4-BE49-F238E27FC236}">
                <a16:creationId xmlns:a16="http://schemas.microsoft.com/office/drawing/2014/main" id="{E26F664A-92DB-FF3D-FFBA-B835FED056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200" y="6483474"/>
            <a:ext cx="1426930" cy="371002"/>
          </a:xfrm>
          <a:prstGeom prst="rect">
            <a:avLst/>
          </a:prstGeom>
        </p:spPr>
      </p:pic>
      <p:sp>
        <p:nvSpPr>
          <p:cNvPr id="16" name="Rectangle: Rounded Corners 15">
            <a:extLst>
              <a:ext uri="{FF2B5EF4-FFF2-40B4-BE49-F238E27FC236}">
                <a16:creationId xmlns:a16="http://schemas.microsoft.com/office/drawing/2014/main" id="{5092F48C-D495-9D70-FFB5-520301719EA4}"/>
              </a:ext>
            </a:extLst>
          </p:cNvPr>
          <p:cNvSpPr/>
          <p:nvPr/>
        </p:nvSpPr>
        <p:spPr>
          <a:xfrm>
            <a:off x="1590482" y="273149"/>
            <a:ext cx="10601517" cy="174280"/>
          </a:xfrm>
          <a:prstGeom prst="roundRect">
            <a:avLst/>
          </a:prstGeom>
          <a:solidFill>
            <a:srgbClr val="0FAB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711E8E8-2B62-21BF-F7B7-40BEA4DC2190}"/>
              </a:ext>
            </a:extLst>
          </p:cNvPr>
          <p:cNvSpPr/>
          <p:nvPr/>
        </p:nvSpPr>
        <p:spPr>
          <a:xfrm>
            <a:off x="406456" y="3524"/>
            <a:ext cx="10601517" cy="174280"/>
          </a:xfrm>
          <a:prstGeom prst="roundRect">
            <a:avLst/>
          </a:prstGeom>
          <a:solidFill>
            <a:srgbClr val="0FAB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94FA19D1-4423-6288-D80B-0904DC968AB2}"/>
              </a:ext>
            </a:extLst>
          </p:cNvPr>
          <p:cNvSpPr/>
          <p:nvPr/>
        </p:nvSpPr>
        <p:spPr>
          <a:xfrm rot="5400000">
            <a:off x="-2512667" y="3899790"/>
            <a:ext cx="5739439" cy="176981"/>
          </a:xfrm>
          <a:prstGeom prst="round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CED58390-180D-EF24-2193-11036AF25B5E}"/>
              </a:ext>
            </a:extLst>
          </p:cNvPr>
          <p:cNvSpPr/>
          <p:nvPr/>
        </p:nvSpPr>
        <p:spPr>
          <a:xfrm rot="5400000">
            <a:off x="-2776604" y="2781229"/>
            <a:ext cx="5739439" cy="176981"/>
          </a:xfrm>
          <a:prstGeom prst="round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6C7AC59-5DE3-2649-9419-DE29F3497FD3}"/>
              </a:ext>
            </a:extLst>
          </p:cNvPr>
          <p:cNvSpPr txBox="1"/>
          <p:nvPr/>
        </p:nvSpPr>
        <p:spPr>
          <a:xfrm>
            <a:off x="4348259" y="1201798"/>
            <a:ext cx="4119717" cy="830997"/>
          </a:xfrm>
          <a:prstGeom prst="rect">
            <a:avLst/>
          </a:prstGeom>
          <a:noFill/>
        </p:spPr>
        <p:txBody>
          <a:bodyPr wrap="square" rtlCol="0">
            <a:spAutoFit/>
          </a:bodyPr>
          <a:lstStyle/>
          <a:p>
            <a:pPr algn="ctr"/>
            <a:r>
              <a:rPr lang="en-US" sz="4800" dirty="0">
                <a:solidFill>
                  <a:schemeClr val="tx1">
                    <a:lumMod val="75000"/>
                    <a:lumOff val="25000"/>
                  </a:schemeClr>
                </a:solidFill>
                <a:latin typeface="Aharoni" panose="02010803020104030203" pitchFamily="2" charset="-79"/>
                <a:cs typeface="Aharoni" panose="02010803020104030203" pitchFamily="2" charset="-79"/>
              </a:rPr>
              <a:t>Our Team</a:t>
            </a:r>
          </a:p>
        </p:txBody>
      </p:sp>
      <p:sp>
        <p:nvSpPr>
          <p:cNvPr id="15" name="TextBox 14">
            <a:extLst>
              <a:ext uri="{FF2B5EF4-FFF2-40B4-BE49-F238E27FC236}">
                <a16:creationId xmlns:a16="http://schemas.microsoft.com/office/drawing/2014/main" id="{6B454445-28E7-8DCD-0BCA-18C3355BC201}"/>
              </a:ext>
            </a:extLst>
          </p:cNvPr>
          <p:cNvSpPr txBox="1"/>
          <p:nvPr/>
        </p:nvSpPr>
        <p:spPr>
          <a:xfrm>
            <a:off x="544200" y="5484926"/>
            <a:ext cx="1760418" cy="646331"/>
          </a:xfrm>
          <a:prstGeom prst="rect">
            <a:avLst/>
          </a:prstGeom>
          <a:noFill/>
        </p:spPr>
        <p:txBody>
          <a:bodyPr wrap="none" rtlCol="0">
            <a:spAutoFit/>
          </a:bodyPr>
          <a:lstStyle/>
          <a:p>
            <a:r>
              <a:rPr lang="en-US" i="1" dirty="0">
                <a:latin typeface="Amasis MT Pro Black" panose="02040A04050005020304" pitchFamily="18" charset="0"/>
              </a:rPr>
              <a:t>Abdalrahman</a:t>
            </a:r>
          </a:p>
          <a:p>
            <a:endParaRPr lang="en-US" dirty="0"/>
          </a:p>
        </p:txBody>
      </p:sp>
      <p:sp>
        <p:nvSpPr>
          <p:cNvPr id="20" name="TextBox 19">
            <a:extLst>
              <a:ext uri="{FF2B5EF4-FFF2-40B4-BE49-F238E27FC236}">
                <a16:creationId xmlns:a16="http://schemas.microsoft.com/office/drawing/2014/main" id="{3F245896-5716-50BA-E0CE-8076D354ED8C}"/>
              </a:ext>
            </a:extLst>
          </p:cNvPr>
          <p:cNvSpPr txBox="1"/>
          <p:nvPr/>
        </p:nvSpPr>
        <p:spPr>
          <a:xfrm>
            <a:off x="3041963" y="5484926"/>
            <a:ext cx="604653" cy="369332"/>
          </a:xfrm>
          <a:prstGeom prst="rect">
            <a:avLst/>
          </a:prstGeom>
          <a:noFill/>
        </p:spPr>
        <p:txBody>
          <a:bodyPr wrap="none" rtlCol="0">
            <a:spAutoFit/>
          </a:bodyPr>
          <a:lstStyle/>
          <a:p>
            <a:r>
              <a:rPr lang="en-US" b="1" i="1" dirty="0">
                <a:latin typeface="Amasis MT Pro Medium" panose="02040604050005020304" pitchFamily="18" charset="0"/>
              </a:rPr>
              <a:t>Amr</a:t>
            </a:r>
          </a:p>
        </p:txBody>
      </p:sp>
      <p:sp>
        <p:nvSpPr>
          <p:cNvPr id="21" name="TextBox 20">
            <a:extLst>
              <a:ext uri="{FF2B5EF4-FFF2-40B4-BE49-F238E27FC236}">
                <a16:creationId xmlns:a16="http://schemas.microsoft.com/office/drawing/2014/main" id="{5F4D9875-210E-5B54-4C30-DD7BB54CBDEB}"/>
              </a:ext>
            </a:extLst>
          </p:cNvPr>
          <p:cNvSpPr txBox="1"/>
          <p:nvPr/>
        </p:nvSpPr>
        <p:spPr>
          <a:xfrm>
            <a:off x="8802502" y="5438759"/>
            <a:ext cx="827471" cy="369332"/>
          </a:xfrm>
          <a:prstGeom prst="rect">
            <a:avLst/>
          </a:prstGeom>
          <a:noFill/>
        </p:spPr>
        <p:txBody>
          <a:bodyPr wrap="square" rtlCol="0">
            <a:spAutoFit/>
          </a:bodyPr>
          <a:lstStyle/>
          <a:p>
            <a:r>
              <a:rPr lang="en-US" b="1" i="1" dirty="0">
                <a:latin typeface="Amasis MT Pro Medium" panose="02040604050005020304" pitchFamily="18" charset="0"/>
              </a:rPr>
              <a:t>Salma</a:t>
            </a:r>
          </a:p>
        </p:txBody>
      </p:sp>
      <p:sp>
        <p:nvSpPr>
          <p:cNvPr id="22" name="TextBox 21">
            <a:extLst>
              <a:ext uri="{FF2B5EF4-FFF2-40B4-BE49-F238E27FC236}">
                <a16:creationId xmlns:a16="http://schemas.microsoft.com/office/drawing/2014/main" id="{8490383A-AF3D-1447-9436-02504D56109C}"/>
              </a:ext>
            </a:extLst>
          </p:cNvPr>
          <p:cNvSpPr txBox="1"/>
          <p:nvPr/>
        </p:nvSpPr>
        <p:spPr>
          <a:xfrm>
            <a:off x="10650125" y="5484926"/>
            <a:ext cx="950901" cy="369332"/>
          </a:xfrm>
          <a:prstGeom prst="rect">
            <a:avLst/>
          </a:prstGeom>
          <a:noFill/>
        </p:spPr>
        <p:txBody>
          <a:bodyPr wrap="none" rtlCol="0">
            <a:spAutoFit/>
          </a:bodyPr>
          <a:lstStyle/>
          <a:p>
            <a:r>
              <a:rPr lang="en-US" b="1" i="1" dirty="0" err="1">
                <a:latin typeface="Amasis MT Pro Medium" panose="02040604050005020304" pitchFamily="18" charset="0"/>
              </a:rPr>
              <a:t>Somaia</a:t>
            </a:r>
            <a:endParaRPr lang="en-US" b="1" i="1" dirty="0">
              <a:latin typeface="Amasis MT Pro Medium" panose="02040604050005020304" pitchFamily="18" charset="0"/>
            </a:endParaRPr>
          </a:p>
        </p:txBody>
      </p:sp>
      <p:sp>
        <p:nvSpPr>
          <p:cNvPr id="23" name="TextBox 22">
            <a:extLst>
              <a:ext uri="{FF2B5EF4-FFF2-40B4-BE49-F238E27FC236}">
                <a16:creationId xmlns:a16="http://schemas.microsoft.com/office/drawing/2014/main" id="{2BCBA978-A0B7-1F1F-B279-F818E3F6D833}"/>
              </a:ext>
            </a:extLst>
          </p:cNvPr>
          <p:cNvSpPr txBox="1"/>
          <p:nvPr/>
        </p:nvSpPr>
        <p:spPr>
          <a:xfrm>
            <a:off x="4736775" y="5438759"/>
            <a:ext cx="900824" cy="369332"/>
          </a:xfrm>
          <a:prstGeom prst="rect">
            <a:avLst/>
          </a:prstGeom>
          <a:noFill/>
        </p:spPr>
        <p:txBody>
          <a:bodyPr wrap="none" rtlCol="0">
            <a:spAutoFit/>
          </a:bodyPr>
          <a:lstStyle/>
          <a:p>
            <a:r>
              <a:rPr lang="en-US" b="1" i="1" dirty="0">
                <a:latin typeface="Amasis MT Pro Medium" panose="02040604050005020304" pitchFamily="18" charset="0"/>
              </a:rPr>
              <a:t>Rawda</a:t>
            </a:r>
          </a:p>
        </p:txBody>
      </p:sp>
      <p:sp>
        <p:nvSpPr>
          <p:cNvPr id="24" name="TextBox 23">
            <a:extLst>
              <a:ext uri="{FF2B5EF4-FFF2-40B4-BE49-F238E27FC236}">
                <a16:creationId xmlns:a16="http://schemas.microsoft.com/office/drawing/2014/main" id="{414CB288-2CCF-240E-FB4C-318D04CD708F}"/>
              </a:ext>
            </a:extLst>
          </p:cNvPr>
          <p:cNvSpPr txBox="1"/>
          <p:nvPr/>
        </p:nvSpPr>
        <p:spPr>
          <a:xfrm>
            <a:off x="6817536" y="5484926"/>
            <a:ext cx="805029" cy="369332"/>
          </a:xfrm>
          <a:prstGeom prst="rect">
            <a:avLst/>
          </a:prstGeom>
          <a:noFill/>
        </p:spPr>
        <p:txBody>
          <a:bodyPr wrap="none" rtlCol="0">
            <a:spAutoFit/>
          </a:bodyPr>
          <a:lstStyle/>
          <a:p>
            <a:r>
              <a:rPr lang="en-US" b="1" i="1" dirty="0">
                <a:latin typeface="Amasis MT Pro Medium" panose="02040604050005020304" pitchFamily="18" charset="0"/>
              </a:rPr>
              <a:t>Hager</a:t>
            </a:r>
          </a:p>
        </p:txBody>
      </p:sp>
      <p:grpSp>
        <p:nvGrpSpPr>
          <p:cNvPr id="30" name="Group 29">
            <a:extLst>
              <a:ext uri="{FF2B5EF4-FFF2-40B4-BE49-F238E27FC236}">
                <a16:creationId xmlns:a16="http://schemas.microsoft.com/office/drawing/2014/main" id="{893A17AE-6A80-AC61-FAF5-19B9EC7149BA}"/>
              </a:ext>
            </a:extLst>
          </p:cNvPr>
          <p:cNvGrpSpPr/>
          <p:nvPr/>
        </p:nvGrpSpPr>
        <p:grpSpPr>
          <a:xfrm>
            <a:off x="6408117" y="3126234"/>
            <a:ext cx="1583858" cy="2101017"/>
            <a:chOff x="10339580" y="3092171"/>
            <a:chExt cx="1583858" cy="2101017"/>
          </a:xfrm>
        </p:grpSpPr>
        <p:sp>
          <p:nvSpPr>
            <p:cNvPr id="14" name="Rectangle: Rounded Corners 13">
              <a:extLst>
                <a:ext uri="{FF2B5EF4-FFF2-40B4-BE49-F238E27FC236}">
                  <a16:creationId xmlns:a16="http://schemas.microsoft.com/office/drawing/2014/main" id="{CDC35B34-9889-2631-4137-A94336A4119B}"/>
                </a:ext>
              </a:extLst>
            </p:cNvPr>
            <p:cNvSpPr/>
            <p:nvPr/>
          </p:nvSpPr>
          <p:spPr>
            <a:xfrm>
              <a:off x="10339580" y="3092171"/>
              <a:ext cx="1583858" cy="2101017"/>
            </a:xfrm>
            <a:prstGeom prst="round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44CF291E-7598-C8ED-A536-72ABE914107E}"/>
                </a:ext>
              </a:extLst>
            </p:cNvPr>
            <p:cNvSpPr/>
            <p:nvPr/>
          </p:nvSpPr>
          <p:spPr>
            <a:xfrm>
              <a:off x="10422193" y="3139684"/>
              <a:ext cx="1435510" cy="1982922"/>
            </a:xfrm>
            <a:prstGeom prst="roundRect">
              <a:avLst/>
            </a:prstGeom>
            <a:blipFill>
              <a:blip r:embed="rId5"/>
              <a:stretch>
                <a:fillRect l="-18845" t="-8433" r="-15736" b="-58547"/>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ECF064F0-583B-6418-06A1-AF595E8AF307}"/>
              </a:ext>
            </a:extLst>
          </p:cNvPr>
          <p:cNvGrpSpPr/>
          <p:nvPr/>
        </p:nvGrpSpPr>
        <p:grpSpPr>
          <a:xfrm>
            <a:off x="4512142" y="3124265"/>
            <a:ext cx="1583858" cy="2101017"/>
            <a:chOff x="4462604" y="3092171"/>
            <a:chExt cx="1583858" cy="2101017"/>
          </a:xfrm>
        </p:grpSpPr>
        <p:sp>
          <p:nvSpPr>
            <p:cNvPr id="11" name="Rectangle: Rounded Corners 10">
              <a:extLst>
                <a:ext uri="{FF2B5EF4-FFF2-40B4-BE49-F238E27FC236}">
                  <a16:creationId xmlns:a16="http://schemas.microsoft.com/office/drawing/2014/main" id="{0950D17F-BCD8-D80E-6214-02FADD8D762C}"/>
                </a:ext>
              </a:extLst>
            </p:cNvPr>
            <p:cNvSpPr/>
            <p:nvPr/>
          </p:nvSpPr>
          <p:spPr>
            <a:xfrm>
              <a:off x="4462604" y="3092171"/>
              <a:ext cx="1583858" cy="2101017"/>
            </a:xfrm>
            <a:prstGeom prst="round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42451BD3-5445-1B13-D155-2EA0D5463962}"/>
                </a:ext>
              </a:extLst>
            </p:cNvPr>
            <p:cNvSpPr/>
            <p:nvPr/>
          </p:nvSpPr>
          <p:spPr>
            <a:xfrm>
              <a:off x="4531871" y="3173747"/>
              <a:ext cx="1446374" cy="1960392"/>
            </a:xfrm>
            <a:prstGeom prst="roundRect">
              <a:avLst/>
            </a:prstGeom>
            <a:blipFill>
              <a:blip r:embed="rId6"/>
              <a:stretch>
                <a:fillRect l="-44443" t="-91082" r="-41963" b="-1047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4CED1062-0BCB-4AC4-B658-56CD91FE078D}"/>
              </a:ext>
            </a:extLst>
          </p:cNvPr>
          <p:cNvGrpSpPr/>
          <p:nvPr/>
        </p:nvGrpSpPr>
        <p:grpSpPr>
          <a:xfrm>
            <a:off x="10319047" y="3124266"/>
            <a:ext cx="1583858" cy="2101017"/>
            <a:chOff x="10339580" y="3092171"/>
            <a:chExt cx="1583858" cy="2101017"/>
          </a:xfrm>
        </p:grpSpPr>
        <p:sp>
          <p:nvSpPr>
            <p:cNvPr id="33" name="Rectangle: Rounded Corners 32">
              <a:extLst>
                <a:ext uri="{FF2B5EF4-FFF2-40B4-BE49-F238E27FC236}">
                  <a16:creationId xmlns:a16="http://schemas.microsoft.com/office/drawing/2014/main" id="{9AF02AF1-5F17-F40E-468E-346914366248}"/>
                </a:ext>
              </a:extLst>
            </p:cNvPr>
            <p:cNvSpPr/>
            <p:nvPr/>
          </p:nvSpPr>
          <p:spPr>
            <a:xfrm>
              <a:off x="10339580" y="3092171"/>
              <a:ext cx="1583858" cy="2101017"/>
            </a:xfrm>
            <a:prstGeom prst="round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B83DD1EA-DC89-4031-F1BE-232D574F1AFC}"/>
                </a:ext>
              </a:extLst>
            </p:cNvPr>
            <p:cNvSpPr/>
            <p:nvPr/>
          </p:nvSpPr>
          <p:spPr>
            <a:xfrm>
              <a:off x="10392202" y="3162196"/>
              <a:ext cx="1459757" cy="1937378"/>
            </a:xfrm>
            <a:prstGeom prst="roundRect">
              <a:avLst/>
            </a:prstGeom>
            <a:blipFill>
              <a:blip r:embed="rId7"/>
              <a:stretch>
                <a:fillRect l="-26950" t="-62954" r="-30242" b="-4492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AEB9B9DC-C296-E878-9D34-DA5CBEC41AF9}"/>
              </a:ext>
            </a:extLst>
          </p:cNvPr>
          <p:cNvGrpSpPr/>
          <p:nvPr/>
        </p:nvGrpSpPr>
        <p:grpSpPr>
          <a:xfrm>
            <a:off x="2581342" y="3124265"/>
            <a:ext cx="1583858" cy="2101017"/>
            <a:chOff x="2572622" y="3092170"/>
            <a:chExt cx="1583858" cy="2101017"/>
          </a:xfrm>
        </p:grpSpPr>
        <p:sp>
          <p:nvSpPr>
            <p:cNvPr id="36" name="Rectangle: Rounded Corners 35">
              <a:extLst>
                <a:ext uri="{FF2B5EF4-FFF2-40B4-BE49-F238E27FC236}">
                  <a16:creationId xmlns:a16="http://schemas.microsoft.com/office/drawing/2014/main" id="{60AD8A13-9901-68CA-4578-DE764CEDC061}"/>
                </a:ext>
              </a:extLst>
            </p:cNvPr>
            <p:cNvSpPr/>
            <p:nvPr/>
          </p:nvSpPr>
          <p:spPr>
            <a:xfrm>
              <a:off x="2572622" y="3092170"/>
              <a:ext cx="1583858" cy="2101017"/>
            </a:xfrm>
            <a:prstGeom prst="round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CC23DE18-EAD5-9577-06D0-6E1D9D50A2A0}"/>
                </a:ext>
              </a:extLst>
            </p:cNvPr>
            <p:cNvSpPr/>
            <p:nvPr/>
          </p:nvSpPr>
          <p:spPr>
            <a:xfrm>
              <a:off x="2648020" y="3145898"/>
              <a:ext cx="1436612" cy="1998073"/>
            </a:xfrm>
            <a:prstGeom prst="roundRect">
              <a:avLst/>
            </a:prstGeom>
            <a:blipFill>
              <a:blip r:embed="rId8"/>
              <a:stretch>
                <a:fillRect l="-9921" t="-3596" r="-10849" b="-589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356BFC54-2134-CCDD-857E-5535B6061636}"/>
              </a:ext>
            </a:extLst>
          </p:cNvPr>
          <p:cNvGrpSpPr/>
          <p:nvPr/>
        </p:nvGrpSpPr>
        <p:grpSpPr>
          <a:xfrm>
            <a:off x="8363582" y="3126234"/>
            <a:ext cx="1583858" cy="2101017"/>
            <a:chOff x="10339580" y="3092171"/>
            <a:chExt cx="1583858" cy="2101017"/>
          </a:xfrm>
        </p:grpSpPr>
        <p:sp>
          <p:nvSpPr>
            <p:cNvPr id="39" name="Rectangle: Rounded Corners 38">
              <a:extLst>
                <a:ext uri="{FF2B5EF4-FFF2-40B4-BE49-F238E27FC236}">
                  <a16:creationId xmlns:a16="http://schemas.microsoft.com/office/drawing/2014/main" id="{F1CF0C58-7694-1471-AAC4-E636DB4AEFE9}"/>
                </a:ext>
              </a:extLst>
            </p:cNvPr>
            <p:cNvSpPr/>
            <p:nvPr/>
          </p:nvSpPr>
          <p:spPr>
            <a:xfrm>
              <a:off x="10339580" y="3092171"/>
              <a:ext cx="1583858" cy="2101017"/>
            </a:xfrm>
            <a:prstGeom prst="round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5B67DC02-7884-4EC7-FE42-A52E1955F868}"/>
                </a:ext>
              </a:extLst>
            </p:cNvPr>
            <p:cNvSpPr/>
            <p:nvPr/>
          </p:nvSpPr>
          <p:spPr>
            <a:xfrm>
              <a:off x="10418734" y="3171777"/>
              <a:ext cx="1414420" cy="1970225"/>
            </a:xfrm>
            <a:prstGeom prst="roundRect">
              <a:avLst/>
            </a:prstGeom>
            <a:blipFill>
              <a:blip r:embed="rId9"/>
              <a:stretch>
                <a:fillRect l="-4107" t="-1100" r="-655" b="-12084"/>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BCDC049E-83B2-FAE2-9A86-02BC8F731EEF}"/>
              </a:ext>
            </a:extLst>
          </p:cNvPr>
          <p:cNvGrpSpPr/>
          <p:nvPr/>
        </p:nvGrpSpPr>
        <p:grpSpPr>
          <a:xfrm>
            <a:off x="685367" y="3135528"/>
            <a:ext cx="1583858" cy="2101017"/>
            <a:chOff x="2572622" y="3092170"/>
            <a:chExt cx="1583858" cy="2101017"/>
          </a:xfrm>
        </p:grpSpPr>
        <p:sp>
          <p:nvSpPr>
            <p:cNvPr id="43" name="Rectangle: Rounded Corners 42">
              <a:extLst>
                <a:ext uri="{FF2B5EF4-FFF2-40B4-BE49-F238E27FC236}">
                  <a16:creationId xmlns:a16="http://schemas.microsoft.com/office/drawing/2014/main" id="{212E3F9B-8B13-B33B-5231-984E9EDD5879}"/>
                </a:ext>
              </a:extLst>
            </p:cNvPr>
            <p:cNvSpPr/>
            <p:nvPr/>
          </p:nvSpPr>
          <p:spPr>
            <a:xfrm>
              <a:off x="2572622" y="3092170"/>
              <a:ext cx="1583858" cy="2101017"/>
            </a:xfrm>
            <a:prstGeom prst="round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01D12534-210B-90E1-B362-1DEF71096487}"/>
                </a:ext>
              </a:extLst>
            </p:cNvPr>
            <p:cNvSpPr/>
            <p:nvPr/>
          </p:nvSpPr>
          <p:spPr>
            <a:xfrm>
              <a:off x="2642663" y="3162482"/>
              <a:ext cx="1452075" cy="1950697"/>
            </a:xfrm>
            <a:prstGeom prst="roundRect">
              <a:avLst/>
            </a:prstGeom>
            <a:blipFill>
              <a:blip r:embed="rId10"/>
              <a:stretch>
                <a:fillRect l="-55707" t="-5822" r="-62144" b="-88229"/>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37338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27754-F9E3-26DB-5DD0-30A381BF4E80}"/>
            </a:ext>
          </a:extLst>
        </p:cNvPr>
        <p:cNvGrpSpPr/>
        <p:nvPr/>
      </p:nvGrpSpPr>
      <p:grpSpPr>
        <a:xfrm>
          <a:off x="0" y="0"/>
          <a:ext cx="0" cy="0"/>
          <a:chOff x="0" y="0"/>
          <a:chExt cx="0" cy="0"/>
        </a:xfrm>
      </p:grpSpPr>
      <p:pic>
        <p:nvPicPr>
          <p:cNvPr id="2" name="Picture 1" descr="A logo of a globe with a graduation cap&#10;&#10;AI-generated content may be incorrect.">
            <a:extLst>
              <a:ext uri="{FF2B5EF4-FFF2-40B4-BE49-F238E27FC236}">
                <a16:creationId xmlns:a16="http://schemas.microsoft.com/office/drawing/2014/main" id="{2426545E-597C-BF10-6988-30F260EEEB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200" y="484072"/>
            <a:ext cx="1046283" cy="961905"/>
          </a:xfrm>
          <a:prstGeom prst="rect">
            <a:avLst/>
          </a:prstGeom>
        </p:spPr>
      </p:pic>
      <p:pic>
        <p:nvPicPr>
          <p:cNvPr id="3" name="Picture 2" descr="A black background with white text&#10;&#10;AI-generated content may be incorrect.">
            <a:extLst>
              <a:ext uri="{FF2B5EF4-FFF2-40B4-BE49-F238E27FC236}">
                <a16:creationId xmlns:a16="http://schemas.microsoft.com/office/drawing/2014/main" id="{B657EC19-FC35-F4E2-A49C-850BB0C4FA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4541" y="363593"/>
            <a:ext cx="1776182" cy="1001766"/>
          </a:xfrm>
          <a:prstGeom prst="rect">
            <a:avLst/>
          </a:prstGeom>
        </p:spPr>
      </p:pic>
      <p:pic>
        <p:nvPicPr>
          <p:cNvPr id="4" name="Picture 3" descr="A blue text on a black background&#10;&#10;AI-generated content may be incorrect.">
            <a:extLst>
              <a:ext uri="{FF2B5EF4-FFF2-40B4-BE49-F238E27FC236}">
                <a16:creationId xmlns:a16="http://schemas.microsoft.com/office/drawing/2014/main" id="{7E490981-73A5-ABC2-654C-4A3ADD2A82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200" y="6483474"/>
            <a:ext cx="1426930" cy="371002"/>
          </a:xfrm>
          <a:prstGeom prst="rect">
            <a:avLst/>
          </a:prstGeom>
        </p:spPr>
      </p:pic>
      <p:sp>
        <p:nvSpPr>
          <p:cNvPr id="16" name="Rectangle: Rounded Corners 15">
            <a:extLst>
              <a:ext uri="{FF2B5EF4-FFF2-40B4-BE49-F238E27FC236}">
                <a16:creationId xmlns:a16="http://schemas.microsoft.com/office/drawing/2014/main" id="{94D90257-1A50-89C2-AB45-F50959811B94}"/>
              </a:ext>
            </a:extLst>
          </p:cNvPr>
          <p:cNvSpPr/>
          <p:nvPr/>
        </p:nvSpPr>
        <p:spPr>
          <a:xfrm>
            <a:off x="1590482" y="273149"/>
            <a:ext cx="10601517" cy="174280"/>
          </a:xfrm>
          <a:prstGeom prst="roundRect">
            <a:avLst/>
          </a:prstGeom>
          <a:solidFill>
            <a:srgbClr val="0FAB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B0DE94D3-BAFA-689D-FD43-7F4FA4AB3231}"/>
              </a:ext>
            </a:extLst>
          </p:cNvPr>
          <p:cNvSpPr/>
          <p:nvPr/>
        </p:nvSpPr>
        <p:spPr>
          <a:xfrm>
            <a:off x="406456" y="3524"/>
            <a:ext cx="10601517" cy="174280"/>
          </a:xfrm>
          <a:prstGeom prst="roundRect">
            <a:avLst/>
          </a:prstGeom>
          <a:solidFill>
            <a:srgbClr val="0FAB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13AFD797-F4ED-86F4-B901-54EDC097A51F}"/>
              </a:ext>
            </a:extLst>
          </p:cNvPr>
          <p:cNvSpPr/>
          <p:nvPr/>
        </p:nvSpPr>
        <p:spPr>
          <a:xfrm rot="5400000">
            <a:off x="-2512667" y="3899790"/>
            <a:ext cx="5739439" cy="176981"/>
          </a:xfrm>
          <a:prstGeom prst="round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1F7FC7EB-B225-7999-1777-2CB6FDF33CF0}"/>
              </a:ext>
            </a:extLst>
          </p:cNvPr>
          <p:cNvSpPr/>
          <p:nvPr/>
        </p:nvSpPr>
        <p:spPr>
          <a:xfrm rot="5400000">
            <a:off x="-2776604" y="2781229"/>
            <a:ext cx="5739439" cy="176981"/>
          </a:xfrm>
          <a:prstGeom prst="round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D2A082D-BF73-A37D-8EBE-CAFB1832E2FB}"/>
              </a:ext>
            </a:extLst>
          </p:cNvPr>
          <p:cNvSpPr txBox="1"/>
          <p:nvPr/>
        </p:nvSpPr>
        <p:spPr>
          <a:xfrm>
            <a:off x="1257469" y="1365359"/>
            <a:ext cx="2356735" cy="646331"/>
          </a:xfrm>
          <a:prstGeom prst="rect">
            <a:avLst/>
          </a:prstGeom>
          <a:noFill/>
        </p:spPr>
        <p:txBody>
          <a:bodyPr wrap="none" rtlCol="0">
            <a:spAutoFit/>
          </a:bodyPr>
          <a:lstStyle/>
          <a:p>
            <a:r>
              <a:rPr lang="en-US" sz="3600" dirty="0">
                <a:solidFill>
                  <a:srgbClr val="FFC000"/>
                </a:solidFill>
                <a:latin typeface="Aharoni" panose="02010803020104030203" pitchFamily="2" charset="-79"/>
                <a:cs typeface="Aharoni" panose="02010803020104030203" pitchFamily="2" charset="-79"/>
              </a:rPr>
              <a:t>Overview</a:t>
            </a:r>
          </a:p>
        </p:txBody>
      </p:sp>
      <p:sp>
        <p:nvSpPr>
          <p:cNvPr id="9" name="TextBox 8">
            <a:extLst>
              <a:ext uri="{FF2B5EF4-FFF2-40B4-BE49-F238E27FC236}">
                <a16:creationId xmlns:a16="http://schemas.microsoft.com/office/drawing/2014/main" id="{906A866F-2089-39CF-0807-86DE143FB5D5}"/>
              </a:ext>
            </a:extLst>
          </p:cNvPr>
          <p:cNvSpPr txBox="1"/>
          <p:nvPr/>
        </p:nvSpPr>
        <p:spPr>
          <a:xfrm>
            <a:off x="1067340" y="1973709"/>
            <a:ext cx="8391291" cy="3970318"/>
          </a:xfrm>
          <a:prstGeom prst="rect">
            <a:avLst/>
          </a:prstGeom>
          <a:noFill/>
        </p:spPr>
        <p:txBody>
          <a:bodyPr wrap="square">
            <a:spAutoFit/>
          </a:bodyPr>
          <a:lstStyle/>
          <a:p>
            <a:r>
              <a:rPr lang="en-US" b="1" dirty="0"/>
              <a:t>This project implements a complete end-to-end fraud detection system for banking transactions, combining:</a:t>
            </a:r>
          </a:p>
          <a:p>
            <a:pPr marL="285750" indent="-285750">
              <a:buFont typeface="Arial" panose="020B0604020202020204" pitchFamily="34" charset="0"/>
              <a:buChar char="•"/>
            </a:pPr>
            <a:r>
              <a:rPr lang="en-US" dirty="0"/>
              <a:t>Database design</a:t>
            </a:r>
          </a:p>
          <a:p>
            <a:pPr marL="285750" indent="-285750">
              <a:buFont typeface="Arial" panose="020B0604020202020204" pitchFamily="34" charset="0"/>
              <a:buChar char="•"/>
            </a:pPr>
            <a:r>
              <a:rPr lang="en-US" dirty="0"/>
              <a:t>ETL pipelines</a:t>
            </a:r>
          </a:p>
          <a:p>
            <a:pPr marL="285750" indent="-285750">
              <a:buFont typeface="Arial" panose="020B0604020202020204" pitchFamily="34" charset="0"/>
              <a:buChar char="•"/>
            </a:pPr>
            <a:r>
              <a:rPr lang="en-US" dirty="0"/>
              <a:t>Data warehousing</a:t>
            </a:r>
          </a:p>
          <a:p>
            <a:pPr marL="285750" indent="-285750">
              <a:buFont typeface="Arial" panose="020B0604020202020204" pitchFamily="34" charset="0"/>
              <a:buChar char="•"/>
            </a:pPr>
            <a:r>
              <a:rPr lang="en-US" dirty="0"/>
              <a:t>Cloud data engineering</a:t>
            </a:r>
          </a:p>
          <a:p>
            <a:pPr marL="285750" indent="-285750">
              <a:buFont typeface="Arial" panose="020B0604020202020204" pitchFamily="34" charset="0"/>
              <a:buChar char="•"/>
            </a:pPr>
            <a:r>
              <a:rPr lang="en-US" dirty="0"/>
              <a:t>Machine learning</a:t>
            </a:r>
          </a:p>
          <a:p>
            <a:pPr marL="285750" indent="-285750">
              <a:buFont typeface="Arial" panose="020B0604020202020204" pitchFamily="34" charset="0"/>
              <a:buChar char="•"/>
            </a:pPr>
            <a:r>
              <a:rPr lang="en-US" dirty="0"/>
              <a:t>Web application for visualization and fraud prediction</a:t>
            </a:r>
          </a:p>
          <a:p>
            <a:pPr marL="285750" indent="-285750">
              <a:buFont typeface="Arial" panose="020B0604020202020204" pitchFamily="34" charset="0"/>
              <a:buChar char="•"/>
            </a:pPr>
            <a:endParaRPr lang="en-US" dirty="0"/>
          </a:p>
          <a:p>
            <a:r>
              <a:rPr lang="en-US" b="1" dirty="0"/>
              <a:t>The system is designed to:</a:t>
            </a:r>
          </a:p>
          <a:p>
            <a:pPr marL="285750" indent="-285750">
              <a:buFont typeface="Arial" panose="020B0604020202020204" pitchFamily="34" charset="0"/>
              <a:buChar char="•"/>
            </a:pPr>
            <a:r>
              <a:rPr lang="en-US" dirty="0"/>
              <a:t>Detect fraudulent transactions</a:t>
            </a:r>
          </a:p>
          <a:p>
            <a:pPr marL="285750" indent="-285750">
              <a:buFont typeface="Arial" panose="020B0604020202020204" pitchFamily="34" charset="0"/>
              <a:buChar char="•"/>
            </a:pPr>
            <a:r>
              <a:rPr lang="en-US" dirty="0"/>
              <a:t>Provide insights into customer and merchant risk</a:t>
            </a:r>
          </a:p>
          <a:p>
            <a:pPr marL="285750" indent="-285750">
              <a:buFont typeface="Arial" panose="020B0604020202020204" pitchFamily="34" charset="0"/>
              <a:buChar char="•"/>
            </a:pPr>
            <a:r>
              <a:rPr lang="en-US" dirty="0"/>
              <a:t>Automate data processing pipelines using cloud technologies</a:t>
            </a:r>
          </a:p>
          <a:p>
            <a:pPr marL="285750" indent="-285750">
              <a:buFont typeface="Arial" panose="020B0604020202020204" pitchFamily="34" charset="0"/>
              <a:buChar char="•"/>
            </a:pPr>
            <a:endParaRPr lang="en-US" dirty="0"/>
          </a:p>
        </p:txBody>
      </p:sp>
      <p:sp>
        <p:nvSpPr>
          <p:cNvPr id="10" name="Arrow: Chevron 9">
            <a:extLst>
              <a:ext uri="{FF2B5EF4-FFF2-40B4-BE49-F238E27FC236}">
                <a16:creationId xmlns:a16="http://schemas.microsoft.com/office/drawing/2014/main" id="{B8E2EDBB-8467-54DF-FAC7-EE925ABABE1F}"/>
              </a:ext>
            </a:extLst>
          </p:cNvPr>
          <p:cNvSpPr/>
          <p:nvPr/>
        </p:nvSpPr>
        <p:spPr>
          <a:xfrm>
            <a:off x="1080488" y="2620040"/>
            <a:ext cx="176981" cy="123160"/>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Arrow: Chevron 10">
            <a:extLst>
              <a:ext uri="{FF2B5EF4-FFF2-40B4-BE49-F238E27FC236}">
                <a16:creationId xmlns:a16="http://schemas.microsoft.com/office/drawing/2014/main" id="{6469B346-ADBF-4ABA-EAA5-2BCD66782E76}"/>
              </a:ext>
            </a:extLst>
          </p:cNvPr>
          <p:cNvSpPr/>
          <p:nvPr/>
        </p:nvSpPr>
        <p:spPr>
          <a:xfrm>
            <a:off x="1080488" y="2910677"/>
            <a:ext cx="176981" cy="123160"/>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hevron 13">
            <a:extLst>
              <a:ext uri="{FF2B5EF4-FFF2-40B4-BE49-F238E27FC236}">
                <a16:creationId xmlns:a16="http://schemas.microsoft.com/office/drawing/2014/main" id="{36EF86B4-4ACB-E6E9-9B60-C449897A1FC2}"/>
              </a:ext>
            </a:extLst>
          </p:cNvPr>
          <p:cNvSpPr/>
          <p:nvPr/>
        </p:nvSpPr>
        <p:spPr>
          <a:xfrm>
            <a:off x="1080488" y="3197516"/>
            <a:ext cx="176981" cy="123160"/>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Chevron 14">
            <a:extLst>
              <a:ext uri="{FF2B5EF4-FFF2-40B4-BE49-F238E27FC236}">
                <a16:creationId xmlns:a16="http://schemas.microsoft.com/office/drawing/2014/main" id="{C746139F-3247-949E-EF13-D25CAB3EA32F}"/>
              </a:ext>
            </a:extLst>
          </p:cNvPr>
          <p:cNvSpPr/>
          <p:nvPr/>
        </p:nvSpPr>
        <p:spPr>
          <a:xfrm>
            <a:off x="1080487" y="3467239"/>
            <a:ext cx="176981" cy="123160"/>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Arrow: Chevron 19">
            <a:extLst>
              <a:ext uri="{FF2B5EF4-FFF2-40B4-BE49-F238E27FC236}">
                <a16:creationId xmlns:a16="http://schemas.microsoft.com/office/drawing/2014/main" id="{D331CEC5-2BA5-A5F0-D55A-A5A15586C00A}"/>
              </a:ext>
            </a:extLst>
          </p:cNvPr>
          <p:cNvSpPr/>
          <p:nvPr/>
        </p:nvSpPr>
        <p:spPr>
          <a:xfrm>
            <a:off x="1067340" y="3735274"/>
            <a:ext cx="176981" cy="123160"/>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Arrow: Chevron 20">
            <a:extLst>
              <a:ext uri="{FF2B5EF4-FFF2-40B4-BE49-F238E27FC236}">
                <a16:creationId xmlns:a16="http://schemas.microsoft.com/office/drawing/2014/main" id="{0DC288A4-4FC9-BBDF-99C3-006A851448E5}"/>
              </a:ext>
            </a:extLst>
          </p:cNvPr>
          <p:cNvSpPr/>
          <p:nvPr/>
        </p:nvSpPr>
        <p:spPr>
          <a:xfrm>
            <a:off x="1080487" y="4015219"/>
            <a:ext cx="176981" cy="123160"/>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Arrow: Chevron 21">
            <a:extLst>
              <a:ext uri="{FF2B5EF4-FFF2-40B4-BE49-F238E27FC236}">
                <a16:creationId xmlns:a16="http://schemas.microsoft.com/office/drawing/2014/main" id="{0745CAE7-7E45-E861-B8AE-46C56660C176}"/>
              </a:ext>
            </a:extLst>
          </p:cNvPr>
          <p:cNvSpPr/>
          <p:nvPr/>
        </p:nvSpPr>
        <p:spPr>
          <a:xfrm>
            <a:off x="1080487" y="4812332"/>
            <a:ext cx="176981" cy="123160"/>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Arrow: Chevron 22">
            <a:extLst>
              <a:ext uri="{FF2B5EF4-FFF2-40B4-BE49-F238E27FC236}">
                <a16:creationId xmlns:a16="http://schemas.microsoft.com/office/drawing/2014/main" id="{457FCAEC-78AC-91D1-9C0B-28A1731C2E6B}"/>
              </a:ext>
            </a:extLst>
          </p:cNvPr>
          <p:cNvSpPr/>
          <p:nvPr/>
        </p:nvSpPr>
        <p:spPr>
          <a:xfrm>
            <a:off x="1080487" y="5088000"/>
            <a:ext cx="176981" cy="123160"/>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Arrow: Chevron 23">
            <a:extLst>
              <a:ext uri="{FF2B5EF4-FFF2-40B4-BE49-F238E27FC236}">
                <a16:creationId xmlns:a16="http://schemas.microsoft.com/office/drawing/2014/main" id="{58ECF0AD-A35D-43F4-BF31-36A2020A288B}"/>
              </a:ext>
            </a:extLst>
          </p:cNvPr>
          <p:cNvSpPr/>
          <p:nvPr/>
        </p:nvSpPr>
        <p:spPr>
          <a:xfrm>
            <a:off x="1080487" y="5381275"/>
            <a:ext cx="176981" cy="123160"/>
          </a:xfrm>
          <a:prstGeom prst="chevron">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9" name="Group 28">
            <a:extLst>
              <a:ext uri="{FF2B5EF4-FFF2-40B4-BE49-F238E27FC236}">
                <a16:creationId xmlns:a16="http://schemas.microsoft.com/office/drawing/2014/main" id="{C603C322-3181-4113-33FD-C951E4BB7487}"/>
              </a:ext>
            </a:extLst>
          </p:cNvPr>
          <p:cNvGrpSpPr/>
          <p:nvPr/>
        </p:nvGrpSpPr>
        <p:grpSpPr>
          <a:xfrm>
            <a:off x="7682512" y="1276141"/>
            <a:ext cx="4504859" cy="5578335"/>
            <a:chOff x="7682512" y="1276141"/>
            <a:chExt cx="4504859" cy="5578335"/>
          </a:xfrm>
        </p:grpSpPr>
        <p:sp>
          <p:nvSpPr>
            <p:cNvPr id="5" name="Rectangle: Rounded Corners 4">
              <a:extLst>
                <a:ext uri="{FF2B5EF4-FFF2-40B4-BE49-F238E27FC236}">
                  <a16:creationId xmlns:a16="http://schemas.microsoft.com/office/drawing/2014/main" id="{12402C71-89F0-0134-B9FC-9A6A9A639F91}"/>
                </a:ext>
              </a:extLst>
            </p:cNvPr>
            <p:cNvSpPr/>
            <p:nvPr/>
          </p:nvSpPr>
          <p:spPr>
            <a:xfrm rot="5400000">
              <a:off x="8203089" y="2870194"/>
              <a:ext cx="5578335" cy="2390229"/>
            </a:xfrm>
            <a:prstGeom prst="roundRect">
              <a:avLst>
                <a:gd name="adj" fmla="val 1958"/>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4B05710-E6F8-B103-CA14-ADF20DB94C79}"/>
                </a:ext>
              </a:extLst>
            </p:cNvPr>
            <p:cNvSpPr/>
            <p:nvPr/>
          </p:nvSpPr>
          <p:spPr>
            <a:xfrm>
              <a:off x="8918621" y="2006828"/>
              <a:ext cx="2703871" cy="4116959"/>
            </a:xfrm>
            <a:prstGeom prst="rect">
              <a:avLst/>
            </a:prstGeom>
            <a:solidFill>
              <a:srgbClr val="FFE9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 computer screen with people holding money bags&#10;&#10;AI-generated content may be incorrect.">
              <a:extLst>
                <a:ext uri="{FF2B5EF4-FFF2-40B4-BE49-F238E27FC236}">
                  <a16:creationId xmlns:a16="http://schemas.microsoft.com/office/drawing/2014/main" id="{7B3B41B1-4648-A1BC-AED1-36F83273E4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82512" y="2488889"/>
              <a:ext cx="3429000" cy="3175820"/>
            </a:xfrm>
            <a:prstGeom prst="rect">
              <a:avLst/>
            </a:prstGeom>
          </p:spPr>
        </p:pic>
      </p:grpSp>
    </p:spTree>
    <p:extLst>
      <p:ext uri="{BB962C8B-B14F-4D97-AF65-F5344CB8AC3E}">
        <p14:creationId xmlns:p14="http://schemas.microsoft.com/office/powerpoint/2010/main" val="1749907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0D2B5-2A6E-C285-4928-31A907605D88}"/>
            </a:ext>
          </a:extLst>
        </p:cNvPr>
        <p:cNvGrpSpPr/>
        <p:nvPr/>
      </p:nvGrpSpPr>
      <p:grpSpPr>
        <a:xfrm>
          <a:off x="0" y="0"/>
          <a:ext cx="0" cy="0"/>
          <a:chOff x="0" y="0"/>
          <a:chExt cx="0" cy="0"/>
        </a:xfrm>
      </p:grpSpPr>
      <p:pic>
        <p:nvPicPr>
          <p:cNvPr id="2" name="Picture 1" descr="A logo of a globe with a graduation cap&#10;&#10;AI-generated content may be incorrect.">
            <a:extLst>
              <a:ext uri="{FF2B5EF4-FFF2-40B4-BE49-F238E27FC236}">
                <a16:creationId xmlns:a16="http://schemas.microsoft.com/office/drawing/2014/main" id="{9D8FA8A4-5D2A-406C-A3B3-82867BB3AE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200" y="484072"/>
            <a:ext cx="1046283" cy="961905"/>
          </a:xfrm>
          <a:prstGeom prst="rect">
            <a:avLst/>
          </a:prstGeom>
        </p:spPr>
      </p:pic>
      <p:pic>
        <p:nvPicPr>
          <p:cNvPr id="3" name="Picture 2" descr="A black background with white text&#10;&#10;AI-generated content may be incorrect.">
            <a:extLst>
              <a:ext uri="{FF2B5EF4-FFF2-40B4-BE49-F238E27FC236}">
                <a16:creationId xmlns:a16="http://schemas.microsoft.com/office/drawing/2014/main" id="{06E10860-7D0E-06B0-74A8-E7A3C4A12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4541" y="363593"/>
            <a:ext cx="1776182" cy="1001766"/>
          </a:xfrm>
          <a:prstGeom prst="rect">
            <a:avLst/>
          </a:prstGeom>
        </p:spPr>
      </p:pic>
      <p:pic>
        <p:nvPicPr>
          <p:cNvPr id="4" name="Picture 3" descr="A blue text on a black background&#10;&#10;AI-generated content may be incorrect.">
            <a:extLst>
              <a:ext uri="{FF2B5EF4-FFF2-40B4-BE49-F238E27FC236}">
                <a16:creationId xmlns:a16="http://schemas.microsoft.com/office/drawing/2014/main" id="{9A511BFA-BED4-26D0-E0A2-070B201321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3793" y="6399350"/>
            <a:ext cx="1426930" cy="371002"/>
          </a:xfrm>
          <a:prstGeom prst="rect">
            <a:avLst/>
          </a:prstGeom>
        </p:spPr>
      </p:pic>
      <p:sp>
        <p:nvSpPr>
          <p:cNvPr id="16" name="Rectangle: Rounded Corners 15">
            <a:extLst>
              <a:ext uri="{FF2B5EF4-FFF2-40B4-BE49-F238E27FC236}">
                <a16:creationId xmlns:a16="http://schemas.microsoft.com/office/drawing/2014/main" id="{6F09F673-B745-1FD7-80BD-321416A8B378}"/>
              </a:ext>
            </a:extLst>
          </p:cNvPr>
          <p:cNvSpPr/>
          <p:nvPr/>
        </p:nvSpPr>
        <p:spPr>
          <a:xfrm>
            <a:off x="1590482" y="273149"/>
            <a:ext cx="10601517" cy="174280"/>
          </a:xfrm>
          <a:prstGeom prst="roundRect">
            <a:avLst/>
          </a:prstGeom>
          <a:solidFill>
            <a:srgbClr val="0FAB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6FC08BDA-1D0C-5CE1-DB1B-E520646967F9}"/>
              </a:ext>
            </a:extLst>
          </p:cNvPr>
          <p:cNvSpPr/>
          <p:nvPr/>
        </p:nvSpPr>
        <p:spPr>
          <a:xfrm>
            <a:off x="406456" y="3524"/>
            <a:ext cx="10601517" cy="174280"/>
          </a:xfrm>
          <a:prstGeom prst="roundRect">
            <a:avLst/>
          </a:prstGeom>
          <a:solidFill>
            <a:srgbClr val="0FAB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B2759EB7-0509-CD72-BB53-BC0D751BD9BE}"/>
              </a:ext>
            </a:extLst>
          </p:cNvPr>
          <p:cNvGrpSpPr/>
          <p:nvPr/>
        </p:nvGrpSpPr>
        <p:grpSpPr>
          <a:xfrm>
            <a:off x="0" y="1508625"/>
            <a:ext cx="4286865" cy="5349375"/>
            <a:chOff x="0" y="1508625"/>
            <a:chExt cx="4286865" cy="5349375"/>
          </a:xfrm>
        </p:grpSpPr>
        <p:sp>
          <p:nvSpPr>
            <p:cNvPr id="18" name="Rectangle: Rounded Corners 17">
              <a:extLst>
                <a:ext uri="{FF2B5EF4-FFF2-40B4-BE49-F238E27FC236}">
                  <a16:creationId xmlns:a16="http://schemas.microsoft.com/office/drawing/2014/main" id="{AF5DBCA3-BAE1-0DE5-5B16-61E1D3423CD2}"/>
                </a:ext>
              </a:extLst>
            </p:cNvPr>
            <p:cNvSpPr/>
            <p:nvPr/>
          </p:nvSpPr>
          <p:spPr>
            <a:xfrm rot="5400000">
              <a:off x="-1602972" y="3111597"/>
              <a:ext cx="5349375" cy="2143431"/>
            </a:xfrm>
            <a:prstGeom prst="roundRect">
              <a:avLst>
                <a:gd name="adj" fmla="val 0"/>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0BC0D05-E56F-4423-8C58-C531E93C65B6}"/>
                </a:ext>
              </a:extLst>
            </p:cNvPr>
            <p:cNvSpPr/>
            <p:nvPr/>
          </p:nvSpPr>
          <p:spPr>
            <a:xfrm>
              <a:off x="455616" y="2113935"/>
              <a:ext cx="2287584" cy="4070555"/>
            </a:xfrm>
            <a:prstGeom prst="rect">
              <a:avLst/>
            </a:prstGeom>
            <a:solidFill>
              <a:srgbClr val="FFE9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omputer with a person running away from a credit card&#10;&#10;AI-generated content may be incorrect.">
              <a:extLst>
                <a:ext uri="{FF2B5EF4-FFF2-40B4-BE49-F238E27FC236}">
                  <a16:creationId xmlns:a16="http://schemas.microsoft.com/office/drawing/2014/main" id="{C41150BC-3665-E610-8968-131927A3A1D8}"/>
                </a:ext>
              </a:extLst>
            </p:cNvPr>
            <p:cNvPicPr>
              <a:picLocks noChangeAspect="1"/>
            </p:cNvPicPr>
            <p:nvPr/>
          </p:nvPicPr>
          <p:blipFill>
            <a:blip r:embed="rId5">
              <a:extLst>
                <a:ext uri="{28A0092B-C50C-407E-A947-70E740481C1C}">
                  <a14:useLocalDpi xmlns:a14="http://schemas.microsoft.com/office/drawing/2010/main" val="0"/>
                </a:ext>
              </a:extLst>
            </a:blip>
            <a:srcRect l="4838" t="5183" r="3979" b="13619"/>
            <a:stretch>
              <a:fillRect/>
            </a:stretch>
          </p:blipFill>
          <p:spPr>
            <a:xfrm>
              <a:off x="859530" y="2507173"/>
              <a:ext cx="3427335" cy="3337790"/>
            </a:xfrm>
            <a:prstGeom prst="rect">
              <a:avLst/>
            </a:prstGeom>
          </p:spPr>
        </p:pic>
      </p:grpSp>
      <p:sp>
        <p:nvSpPr>
          <p:cNvPr id="10" name="TextBox 9">
            <a:extLst>
              <a:ext uri="{FF2B5EF4-FFF2-40B4-BE49-F238E27FC236}">
                <a16:creationId xmlns:a16="http://schemas.microsoft.com/office/drawing/2014/main" id="{686ACD93-24D1-11DF-C1F6-018C7969612A}"/>
              </a:ext>
            </a:extLst>
          </p:cNvPr>
          <p:cNvSpPr txBox="1"/>
          <p:nvPr/>
        </p:nvSpPr>
        <p:spPr>
          <a:xfrm>
            <a:off x="2910348" y="884510"/>
            <a:ext cx="4301177" cy="646331"/>
          </a:xfrm>
          <a:prstGeom prst="rect">
            <a:avLst/>
          </a:prstGeom>
          <a:noFill/>
        </p:spPr>
        <p:txBody>
          <a:bodyPr wrap="none" rtlCol="0">
            <a:spAutoFit/>
          </a:bodyPr>
          <a:lstStyle/>
          <a:p>
            <a:r>
              <a:rPr lang="en-US" sz="3600" dirty="0">
                <a:solidFill>
                  <a:schemeClr val="tx1">
                    <a:lumMod val="75000"/>
                    <a:lumOff val="25000"/>
                  </a:schemeClr>
                </a:solidFill>
                <a:latin typeface="Aharoni" panose="02010803020104030203" pitchFamily="2" charset="-79"/>
                <a:cs typeface="Aharoni" panose="02010803020104030203" pitchFamily="2" charset="-79"/>
              </a:rPr>
              <a:t>Problem statement</a:t>
            </a:r>
          </a:p>
        </p:txBody>
      </p:sp>
      <p:sp>
        <p:nvSpPr>
          <p:cNvPr id="12" name="Arrow: Chevron 11">
            <a:extLst>
              <a:ext uri="{FF2B5EF4-FFF2-40B4-BE49-F238E27FC236}">
                <a16:creationId xmlns:a16="http://schemas.microsoft.com/office/drawing/2014/main" id="{727251C4-45AA-5396-C420-EC90F573360A}"/>
              </a:ext>
            </a:extLst>
          </p:cNvPr>
          <p:cNvSpPr/>
          <p:nvPr/>
        </p:nvSpPr>
        <p:spPr>
          <a:xfrm>
            <a:off x="2821857" y="1774408"/>
            <a:ext cx="176981" cy="123160"/>
          </a:xfrm>
          <a:prstGeom prst="chevron">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3248DB79-E9C8-4A04-EF3B-8F60856EF64B}"/>
              </a:ext>
            </a:extLst>
          </p:cNvPr>
          <p:cNvSpPr txBox="1"/>
          <p:nvPr/>
        </p:nvSpPr>
        <p:spPr>
          <a:xfrm>
            <a:off x="2998838" y="1648373"/>
            <a:ext cx="8583562" cy="369332"/>
          </a:xfrm>
          <a:prstGeom prst="rect">
            <a:avLst/>
          </a:prstGeom>
          <a:noFill/>
        </p:spPr>
        <p:txBody>
          <a:bodyPr wrap="square" rtlCol="0">
            <a:spAutoFit/>
          </a:bodyPr>
          <a:lstStyle/>
          <a:p>
            <a:r>
              <a:rPr lang="en-US" dirty="0"/>
              <a:t>Digital banking transactions are increasing rapidly, and so are fraudulent activities.</a:t>
            </a:r>
          </a:p>
        </p:txBody>
      </p:sp>
      <p:sp>
        <p:nvSpPr>
          <p:cNvPr id="25" name="Arrow: Chevron 24">
            <a:extLst>
              <a:ext uri="{FF2B5EF4-FFF2-40B4-BE49-F238E27FC236}">
                <a16:creationId xmlns:a16="http://schemas.microsoft.com/office/drawing/2014/main" id="{A075CF83-FA96-9398-0190-F09CC1DF1CFC}"/>
              </a:ext>
            </a:extLst>
          </p:cNvPr>
          <p:cNvSpPr/>
          <p:nvPr/>
        </p:nvSpPr>
        <p:spPr>
          <a:xfrm>
            <a:off x="2821857" y="2143740"/>
            <a:ext cx="176981" cy="123160"/>
          </a:xfrm>
          <a:prstGeom prst="chevron">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20862AEB-266A-EEC9-FB4B-31FEE969AE5C}"/>
              </a:ext>
            </a:extLst>
          </p:cNvPr>
          <p:cNvSpPr txBox="1"/>
          <p:nvPr/>
        </p:nvSpPr>
        <p:spPr>
          <a:xfrm>
            <a:off x="2998838" y="2017705"/>
            <a:ext cx="8652388" cy="646331"/>
          </a:xfrm>
          <a:prstGeom prst="rect">
            <a:avLst/>
          </a:prstGeom>
          <a:noFill/>
        </p:spPr>
        <p:txBody>
          <a:bodyPr wrap="square" rtlCol="0">
            <a:spAutoFit/>
          </a:bodyPr>
          <a:lstStyle/>
          <a:p>
            <a:r>
              <a:rPr lang="en-US" dirty="0"/>
              <a:t>There is a need for an automated, accurate, and end-to-end system that can detect fraud, support decision-making, and help admins take</a:t>
            </a:r>
            <a:r>
              <a:rPr lang="ar-EG" dirty="0"/>
              <a:t> </a:t>
            </a:r>
            <a:r>
              <a:rPr lang="en-US" dirty="0"/>
              <a:t> action quickly.</a:t>
            </a:r>
          </a:p>
        </p:txBody>
      </p:sp>
      <p:grpSp>
        <p:nvGrpSpPr>
          <p:cNvPr id="61" name="Group 60">
            <a:extLst>
              <a:ext uri="{FF2B5EF4-FFF2-40B4-BE49-F238E27FC236}">
                <a16:creationId xmlns:a16="http://schemas.microsoft.com/office/drawing/2014/main" id="{30150698-BC0A-5093-F7FD-F19BB886E85A}"/>
              </a:ext>
            </a:extLst>
          </p:cNvPr>
          <p:cNvGrpSpPr/>
          <p:nvPr/>
        </p:nvGrpSpPr>
        <p:grpSpPr>
          <a:xfrm>
            <a:off x="4286865" y="2858355"/>
            <a:ext cx="1877961" cy="2588716"/>
            <a:chOff x="4286865" y="2858355"/>
            <a:chExt cx="1877961" cy="2588716"/>
          </a:xfrm>
        </p:grpSpPr>
        <p:grpSp>
          <p:nvGrpSpPr>
            <p:cNvPr id="60" name="Group 59">
              <a:extLst>
                <a:ext uri="{FF2B5EF4-FFF2-40B4-BE49-F238E27FC236}">
                  <a16:creationId xmlns:a16="http://schemas.microsoft.com/office/drawing/2014/main" id="{C6CCD1EE-C881-F224-39B7-5A3A734D681C}"/>
                </a:ext>
              </a:extLst>
            </p:cNvPr>
            <p:cNvGrpSpPr/>
            <p:nvPr/>
          </p:nvGrpSpPr>
          <p:grpSpPr>
            <a:xfrm>
              <a:off x="4286865" y="2858355"/>
              <a:ext cx="1877961" cy="2588716"/>
              <a:chOff x="4286865" y="2858355"/>
              <a:chExt cx="1877961" cy="2588716"/>
            </a:xfrm>
          </p:grpSpPr>
          <p:grpSp>
            <p:nvGrpSpPr>
              <p:cNvPr id="59" name="Group 58">
                <a:extLst>
                  <a:ext uri="{FF2B5EF4-FFF2-40B4-BE49-F238E27FC236}">
                    <a16:creationId xmlns:a16="http://schemas.microsoft.com/office/drawing/2014/main" id="{CA493B9F-FC1A-B2C1-0A83-FF08C8D64373}"/>
                  </a:ext>
                </a:extLst>
              </p:cNvPr>
              <p:cNvGrpSpPr/>
              <p:nvPr/>
            </p:nvGrpSpPr>
            <p:grpSpPr>
              <a:xfrm>
                <a:off x="4286865" y="2858355"/>
                <a:ext cx="1877961" cy="2588716"/>
                <a:chOff x="4286865" y="2858355"/>
                <a:chExt cx="1877961" cy="2588716"/>
              </a:xfrm>
            </p:grpSpPr>
            <p:grpSp>
              <p:nvGrpSpPr>
                <p:cNvPr id="58" name="Group 57">
                  <a:extLst>
                    <a:ext uri="{FF2B5EF4-FFF2-40B4-BE49-F238E27FC236}">
                      <a16:creationId xmlns:a16="http://schemas.microsoft.com/office/drawing/2014/main" id="{7FC38430-B26C-D762-FEFB-6E8698D10ED7}"/>
                    </a:ext>
                  </a:extLst>
                </p:cNvPr>
                <p:cNvGrpSpPr/>
                <p:nvPr/>
              </p:nvGrpSpPr>
              <p:grpSpPr>
                <a:xfrm>
                  <a:off x="4286865" y="2858355"/>
                  <a:ext cx="1877961" cy="2588716"/>
                  <a:chOff x="4286865" y="2858355"/>
                  <a:chExt cx="1877961" cy="2588716"/>
                </a:xfrm>
              </p:grpSpPr>
              <p:sp>
                <p:nvSpPr>
                  <p:cNvPr id="29" name="Rectangle 28">
                    <a:extLst>
                      <a:ext uri="{FF2B5EF4-FFF2-40B4-BE49-F238E27FC236}">
                        <a16:creationId xmlns:a16="http://schemas.microsoft.com/office/drawing/2014/main" id="{DD22FB10-9103-8862-D195-6C9380D566EB}"/>
                      </a:ext>
                    </a:extLst>
                  </p:cNvPr>
                  <p:cNvSpPr/>
                  <p:nvPr/>
                </p:nvSpPr>
                <p:spPr>
                  <a:xfrm>
                    <a:off x="4286865" y="3033368"/>
                    <a:ext cx="1877961" cy="2413703"/>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Top Corners Rounded 56">
                    <a:extLst>
                      <a:ext uri="{FF2B5EF4-FFF2-40B4-BE49-F238E27FC236}">
                        <a16:creationId xmlns:a16="http://schemas.microsoft.com/office/drawing/2014/main" id="{5103EEF4-94F5-6BC4-B172-CD04F0249A85}"/>
                      </a:ext>
                    </a:extLst>
                  </p:cNvPr>
                  <p:cNvSpPr/>
                  <p:nvPr/>
                </p:nvSpPr>
                <p:spPr>
                  <a:xfrm rot="10800000">
                    <a:off x="4459565" y="2858355"/>
                    <a:ext cx="1543665" cy="472454"/>
                  </a:xfrm>
                  <a:prstGeom prst="round2Same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D56CECCB-DE14-9855-B4B8-BC4820527DC8}"/>
                    </a:ext>
                  </a:extLst>
                </p:cNvPr>
                <p:cNvSpPr txBox="1"/>
                <p:nvPr/>
              </p:nvSpPr>
              <p:spPr>
                <a:xfrm>
                  <a:off x="4459565" y="2893538"/>
                  <a:ext cx="1611852" cy="369332"/>
                </a:xfrm>
                <a:prstGeom prst="rect">
                  <a:avLst/>
                </a:prstGeom>
                <a:noFill/>
              </p:spPr>
              <p:txBody>
                <a:bodyPr wrap="none" rtlCol="0">
                  <a:spAutoFit/>
                </a:bodyPr>
                <a:lstStyle/>
                <a:p>
                  <a:r>
                    <a:rPr lang="en-US" dirty="0">
                      <a:latin typeface="Arial Black" panose="020B0A04020102020204" pitchFamily="34" charset="0"/>
                    </a:rPr>
                    <a:t>Problem 01</a:t>
                  </a:r>
                </a:p>
              </p:txBody>
            </p:sp>
            <p:sp>
              <p:nvSpPr>
                <p:cNvPr id="55" name="Arrow: Chevron 54">
                  <a:extLst>
                    <a:ext uri="{FF2B5EF4-FFF2-40B4-BE49-F238E27FC236}">
                      <a16:creationId xmlns:a16="http://schemas.microsoft.com/office/drawing/2014/main" id="{26D33D9D-336D-EA72-8809-E28522283125}"/>
                    </a:ext>
                  </a:extLst>
                </p:cNvPr>
                <p:cNvSpPr/>
                <p:nvPr/>
              </p:nvSpPr>
              <p:spPr>
                <a:xfrm rot="5400000">
                  <a:off x="5591707" y="3694302"/>
                  <a:ext cx="176981" cy="123160"/>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0" name="TextBox 49">
                <a:extLst>
                  <a:ext uri="{FF2B5EF4-FFF2-40B4-BE49-F238E27FC236}">
                    <a16:creationId xmlns:a16="http://schemas.microsoft.com/office/drawing/2014/main" id="{43A680A3-D04C-5901-E11B-47D391D4AA57}"/>
                  </a:ext>
                </a:extLst>
              </p:cNvPr>
              <p:cNvSpPr txBox="1"/>
              <p:nvPr/>
            </p:nvSpPr>
            <p:spPr>
              <a:xfrm>
                <a:off x="4315292" y="3886188"/>
                <a:ext cx="1762113" cy="1323439"/>
              </a:xfrm>
              <a:prstGeom prst="rect">
                <a:avLst/>
              </a:prstGeom>
              <a:noFill/>
            </p:spPr>
            <p:txBody>
              <a:bodyPr wrap="square" rtlCol="0">
                <a:spAutoFit/>
              </a:bodyPr>
              <a:lstStyle/>
              <a:p>
                <a:pPr algn="ctr"/>
                <a:r>
                  <a:rPr lang="en-US" sz="1600" dirty="0">
                    <a:solidFill>
                      <a:schemeClr val="bg1"/>
                    </a:solidFill>
                  </a:rPr>
                  <a:t>High transaction</a:t>
                </a:r>
              </a:p>
              <a:p>
                <a:pPr algn="ctr"/>
                <a:r>
                  <a:rPr lang="en-US" sz="1600" dirty="0">
                    <a:solidFill>
                      <a:schemeClr val="bg1"/>
                    </a:solidFill>
                  </a:rPr>
                  <a:t> volume makes manual fraud detection slow and unreliable</a:t>
                </a:r>
                <a:r>
                  <a:rPr lang="en-US" sz="1600" dirty="0"/>
                  <a:t>.</a:t>
                </a:r>
              </a:p>
            </p:txBody>
          </p:sp>
          <p:sp>
            <p:nvSpPr>
              <p:cNvPr id="51" name="Arrow: Chevron 50">
                <a:extLst>
                  <a:ext uri="{FF2B5EF4-FFF2-40B4-BE49-F238E27FC236}">
                    <a16:creationId xmlns:a16="http://schemas.microsoft.com/office/drawing/2014/main" id="{89F9F2A2-9FD1-D72C-9217-989B87F44FA0}"/>
                  </a:ext>
                </a:extLst>
              </p:cNvPr>
              <p:cNvSpPr/>
              <p:nvPr/>
            </p:nvSpPr>
            <p:spPr>
              <a:xfrm rot="5400000">
                <a:off x="4671112" y="3490825"/>
                <a:ext cx="176981" cy="123160"/>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Arrow: Chevron 52">
                <a:extLst>
                  <a:ext uri="{FF2B5EF4-FFF2-40B4-BE49-F238E27FC236}">
                    <a16:creationId xmlns:a16="http://schemas.microsoft.com/office/drawing/2014/main" id="{C2226957-81A2-D5B3-6D9A-122FC5EBE026}"/>
                  </a:ext>
                </a:extLst>
              </p:cNvPr>
              <p:cNvSpPr/>
              <p:nvPr/>
            </p:nvSpPr>
            <p:spPr>
              <a:xfrm rot="5400000">
                <a:off x="5591965" y="3491802"/>
                <a:ext cx="176981" cy="123160"/>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Arrow: Chevron 55">
                <a:extLst>
                  <a:ext uri="{FF2B5EF4-FFF2-40B4-BE49-F238E27FC236}">
                    <a16:creationId xmlns:a16="http://schemas.microsoft.com/office/drawing/2014/main" id="{FA7F6CB4-C3C9-08BF-E4E2-515F2DA6E152}"/>
                  </a:ext>
                </a:extLst>
              </p:cNvPr>
              <p:cNvSpPr/>
              <p:nvPr/>
            </p:nvSpPr>
            <p:spPr>
              <a:xfrm rot="5400000">
                <a:off x="4673700" y="3689771"/>
                <a:ext cx="176981" cy="123160"/>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2" name="Arrow: Chevron 51">
              <a:extLst>
                <a:ext uri="{FF2B5EF4-FFF2-40B4-BE49-F238E27FC236}">
                  <a16:creationId xmlns:a16="http://schemas.microsoft.com/office/drawing/2014/main" id="{E4C1C171-B87B-5B18-7029-F37AD89D42EC}"/>
                </a:ext>
              </a:extLst>
            </p:cNvPr>
            <p:cNvSpPr/>
            <p:nvPr/>
          </p:nvSpPr>
          <p:spPr>
            <a:xfrm rot="5400000">
              <a:off x="5134508" y="3495355"/>
              <a:ext cx="176981" cy="123160"/>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Arrow: Chevron 53">
              <a:extLst>
                <a:ext uri="{FF2B5EF4-FFF2-40B4-BE49-F238E27FC236}">
                  <a16:creationId xmlns:a16="http://schemas.microsoft.com/office/drawing/2014/main" id="{ECB87512-5628-C6D4-DE64-26E9142A754A}"/>
                </a:ext>
              </a:extLst>
            </p:cNvPr>
            <p:cNvSpPr/>
            <p:nvPr/>
          </p:nvSpPr>
          <p:spPr>
            <a:xfrm rot="5400000">
              <a:off x="5134508" y="3694301"/>
              <a:ext cx="176981" cy="123160"/>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2" name="Group 61">
            <a:extLst>
              <a:ext uri="{FF2B5EF4-FFF2-40B4-BE49-F238E27FC236}">
                <a16:creationId xmlns:a16="http://schemas.microsoft.com/office/drawing/2014/main" id="{6CFDB234-515E-79F2-FBA8-D28A9719B056}"/>
              </a:ext>
            </a:extLst>
          </p:cNvPr>
          <p:cNvGrpSpPr/>
          <p:nvPr/>
        </p:nvGrpSpPr>
        <p:grpSpPr>
          <a:xfrm>
            <a:off x="6417640" y="3518480"/>
            <a:ext cx="1877961" cy="2597493"/>
            <a:chOff x="4286865" y="2858355"/>
            <a:chExt cx="1877961" cy="2597493"/>
          </a:xfrm>
        </p:grpSpPr>
        <p:grpSp>
          <p:nvGrpSpPr>
            <p:cNvPr id="63" name="Group 62">
              <a:extLst>
                <a:ext uri="{FF2B5EF4-FFF2-40B4-BE49-F238E27FC236}">
                  <a16:creationId xmlns:a16="http://schemas.microsoft.com/office/drawing/2014/main" id="{3B06AB86-8C32-ED8E-2AA9-E86A86D148AA}"/>
                </a:ext>
              </a:extLst>
            </p:cNvPr>
            <p:cNvGrpSpPr/>
            <p:nvPr/>
          </p:nvGrpSpPr>
          <p:grpSpPr>
            <a:xfrm>
              <a:off x="4286865" y="2858355"/>
              <a:ext cx="1877961" cy="2597493"/>
              <a:chOff x="4286865" y="2858355"/>
              <a:chExt cx="1877961" cy="2597493"/>
            </a:xfrm>
          </p:grpSpPr>
          <p:grpSp>
            <p:nvGrpSpPr>
              <p:cNvPr id="66" name="Group 65">
                <a:extLst>
                  <a:ext uri="{FF2B5EF4-FFF2-40B4-BE49-F238E27FC236}">
                    <a16:creationId xmlns:a16="http://schemas.microsoft.com/office/drawing/2014/main" id="{0766EC99-C27A-C40A-E170-DCA76D355B20}"/>
                  </a:ext>
                </a:extLst>
              </p:cNvPr>
              <p:cNvGrpSpPr/>
              <p:nvPr/>
            </p:nvGrpSpPr>
            <p:grpSpPr>
              <a:xfrm>
                <a:off x="4286865" y="2858355"/>
                <a:ext cx="1877961" cy="2588716"/>
                <a:chOff x="4286865" y="2858355"/>
                <a:chExt cx="1877961" cy="2588716"/>
              </a:xfrm>
            </p:grpSpPr>
            <p:grpSp>
              <p:nvGrpSpPr>
                <p:cNvPr id="71" name="Group 70">
                  <a:extLst>
                    <a:ext uri="{FF2B5EF4-FFF2-40B4-BE49-F238E27FC236}">
                      <a16:creationId xmlns:a16="http://schemas.microsoft.com/office/drawing/2014/main" id="{CD6D2E06-2E08-32E8-884E-79B738E797D7}"/>
                    </a:ext>
                  </a:extLst>
                </p:cNvPr>
                <p:cNvGrpSpPr/>
                <p:nvPr/>
              </p:nvGrpSpPr>
              <p:grpSpPr>
                <a:xfrm>
                  <a:off x="4286865" y="2858355"/>
                  <a:ext cx="1877961" cy="2588716"/>
                  <a:chOff x="4286865" y="2858355"/>
                  <a:chExt cx="1877961" cy="2588716"/>
                </a:xfrm>
              </p:grpSpPr>
              <p:sp>
                <p:nvSpPr>
                  <p:cNvPr id="74" name="Rectangle 73">
                    <a:extLst>
                      <a:ext uri="{FF2B5EF4-FFF2-40B4-BE49-F238E27FC236}">
                        <a16:creationId xmlns:a16="http://schemas.microsoft.com/office/drawing/2014/main" id="{E77DCC54-16EA-0713-46E3-C16B60AD09CF}"/>
                      </a:ext>
                    </a:extLst>
                  </p:cNvPr>
                  <p:cNvSpPr/>
                  <p:nvPr/>
                </p:nvSpPr>
                <p:spPr>
                  <a:xfrm>
                    <a:off x="4286865" y="3033368"/>
                    <a:ext cx="1877961" cy="2413703"/>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Top Corners Rounded 74">
                    <a:extLst>
                      <a:ext uri="{FF2B5EF4-FFF2-40B4-BE49-F238E27FC236}">
                        <a16:creationId xmlns:a16="http://schemas.microsoft.com/office/drawing/2014/main" id="{599DB27C-4F32-32DF-441D-94FC4ABE5C3C}"/>
                      </a:ext>
                    </a:extLst>
                  </p:cNvPr>
                  <p:cNvSpPr/>
                  <p:nvPr/>
                </p:nvSpPr>
                <p:spPr>
                  <a:xfrm rot="10800000">
                    <a:off x="4459565" y="2858355"/>
                    <a:ext cx="1543665" cy="472454"/>
                  </a:xfrm>
                  <a:prstGeom prst="round2Same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TextBox 71">
                  <a:extLst>
                    <a:ext uri="{FF2B5EF4-FFF2-40B4-BE49-F238E27FC236}">
                      <a16:creationId xmlns:a16="http://schemas.microsoft.com/office/drawing/2014/main" id="{41E3FA0D-01CC-BE8A-D349-7A54DBB52A15}"/>
                    </a:ext>
                  </a:extLst>
                </p:cNvPr>
                <p:cNvSpPr txBox="1"/>
                <p:nvPr/>
              </p:nvSpPr>
              <p:spPr>
                <a:xfrm>
                  <a:off x="4459565" y="2893538"/>
                  <a:ext cx="1611852" cy="369332"/>
                </a:xfrm>
                <a:prstGeom prst="rect">
                  <a:avLst/>
                </a:prstGeom>
                <a:noFill/>
              </p:spPr>
              <p:txBody>
                <a:bodyPr wrap="none" rtlCol="0">
                  <a:spAutoFit/>
                </a:bodyPr>
                <a:lstStyle/>
                <a:p>
                  <a:r>
                    <a:rPr lang="en-US" dirty="0">
                      <a:latin typeface="Arial Black" panose="020B0A04020102020204" pitchFamily="34" charset="0"/>
                    </a:rPr>
                    <a:t>Problem 02</a:t>
                  </a:r>
                </a:p>
              </p:txBody>
            </p:sp>
            <p:sp>
              <p:nvSpPr>
                <p:cNvPr id="73" name="Arrow: Chevron 72">
                  <a:extLst>
                    <a:ext uri="{FF2B5EF4-FFF2-40B4-BE49-F238E27FC236}">
                      <a16:creationId xmlns:a16="http://schemas.microsoft.com/office/drawing/2014/main" id="{892E50B1-2CE3-C119-6D51-51A0FDF3231D}"/>
                    </a:ext>
                  </a:extLst>
                </p:cNvPr>
                <p:cNvSpPr/>
                <p:nvPr/>
              </p:nvSpPr>
              <p:spPr>
                <a:xfrm rot="5400000">
                  <a:off x="5591707" y="3694302"/>
                  <a:ext cx="176981" cy="123160"/>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7" name="TextBox 66">
                <a:extLst>
                  <a:ext uri="{FF2B5EF4-FFF2-40B4-BE49-F238E27FC236}">
                    <a16:creationId xmlns:a16="http://schemas.microsoft.com/office/drawing/2014/main" id="{4E97EB01-DB20-4171-9F2B-07F8D622AA47}"/>
                  </a:ext>
                </a:extLst>
              </p:cNvPr>
              <p:cNvSpPr txBox="1"/>
              <p:nvPr/>
            </p:nvSpPr>
            <p:spPr>
              <a:xfrm>
                <a:off x="4315292" y="3886188"/>
                <a:ext cx="1762113" cy="1569660"/>
              </a:xfrm>
              <a:prstGeom prst="rect">
                <a:avLst/>
              </a:prstGeom>
              <a:noFill/>
            </p:spPr>
            <p:txBody>
              <a:bodyPr wrap="square" rtlCol="0">
                <a:spAutoFit/>
              </a:bodyPr>
              <a:lstStyle/>
              <a:p>
                <a:pPr algn="ctr"/>
                <a:r>
                  <a:rPr lang="en-US" sz="1600" dirty="0">
                    <a:solidFill>
                      <a:schemeClr val="bg1"/>
                    </a:solidFill>
                  </a:rPr>
                  <a:t>Poor data quality, where raw data is messy or</a:t>
                </a:r>
                <a:r>
                  <a:rPr lang="ar-EG" sz="1600" dirty="0">
                    <a:solidFill>
                      <a:schemeClr val="bg1"/>
                    </a:solidFill>
                  </a:rPr>
                  <a:t> </a:t>
                </a:r>
                <a:r>
                  <a:rPr lang="en-US" sz="1600" dirty="0">
                    <a:solidFill>
                      <a:schemeClr val="bg1"/>
                    </a:solidFill>
                  </a:rPr>
                  <a:t>incomplete, reducing reliability.</a:t>
                </a:r>
              </a:p>
            </p:txBody>
          </p:sp>
          <p:sp>
            <p:nvSpPr>
              <p:cNvPr id="68" name="Arrow: Chevron 67">
                <a:extLst>
                  <a:ext uri="{FF2B5EF4-FFF2-40B4-BE49-F238E27FC236}">
                    <a16:creationId xmlns:a16="http://schemas.microsoft.com/office/drawing/2014/main" id="{B42C4A44-2C1B-2434-6E5A-47219543B976}"/>
                  </a:ext>
                </a:extLst>
              </p:cNvPr>
              <p:cNvSpPr/>
              <p:nvPr/>
            </p:nvSpPr>
            <p:spPr>
              <a:xfrm rot="5400000">
                <a:off x="4671112" y="3490825"/>
                <a:ext cx="176981" cy="123160"/>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9" name="Arrow: Chevron 68">
                <a:extLst>
                  <a:ext uri="{FF2B5EF4-FFF2-40B4-BE49-F238E27FC236}">
                    <a16:creationId xmlns:a16="http://schemas.microsoft.com/office/drawing/2014/main" id="{82E5A99E-E20E-EB65-B66E-7E1E702DB25A}"/>
                  </a:ext>
                </a:extLst>
              </p:cNvPr>
              <p:cNvSpPr/>
              <p:nvPr/>
            </p:nvSpPr>
            <p:spPr>
              <a:xfrm rot="5400000">
                <a:off x="5591965" y="3491802"/>
                <a:ext cx="176981" cy="123160"/>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Arrow: Chevron 69">
                <a:extLst>
                  <a:ext uri="{FF2B5EF4-FFF2-40B4-BE49-F238E27FC236}">
                    <a16:creationId xmlns:a16="http://schemas.microsoft.com/office/drawing/2014/main" id="{C41959C0-6547-A572-9A58-7F6750B2E202}"/>
                  </a:ext>
                </a:extLst>
              </p:cNvPr>
              <p:cNvSpPr/>
              <p:nvPr/>
            </p:nvSpPr>
            <p:spPr>
              <a:xfrm rot="5400000">
                <a:off x="4673700" y="3689771"/>
                <a:ext cx="176981" cy="123160"/>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4" name="Arrow: Chevron 63">
              <a:extLst>
                <a:ext uri="{FF2B5EF4-FFF2-40B4-BE49-F238E27FC236}">
                  <a16:creationId xmlns:a16="http://schemas.microsoft.com/office/drawing/2014/main" id="{A889A391-E52F-5CDC-3303-E9A44AD30909}"/>
                </a:ext>
              </a:extLst>
            </p:cNvPr>
            <p:cNvSpPr/>
            <p:nvPr/>
          </p:nvSpPr>
          <p:spPr>
            <a:xfrm rot="5400000">
              <a:off x="5134508" y="3495355"/>
              <a:ext cx="176981" cy="123160"/>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Arrow: Chevron 64">
              <a:extLst>
                <a:ext uri="{FF2B5EF4-FFF2-40B4-BE49-F238E27FC236}">
                  <a16:creationId xmlns:a16="http://schemas.microsoft.com/office/drawing/2014/main" id="{FB29C64A-34AD-B91E-EC44-C4979248DB72}"/>
                </a:ext>
              </a:extLst>
            </p:cNvPr>
            <p:cNvSpPr/>
            <p:nvPr/>
          </p:nvSpPr>
          <p:spPr>
            <a:xfrm rot="5400000">
              <a:off x="5134508" y="3694301"/>
              <a:ext cx="176981" cy="123160"/>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76" name="Group 75">
            <a:extLst>
              <a:ext uri="{FF2B5EF4-FFF2-40B4-BE49-F238E27FC236}">
                <a16:creationId xmlns:a16="http://schemas.microsoft.com/office/drawing/2014/main" id="{2F45F276-A976-D8EC-4C11-CEC0F5A5FD5D}"/>
              </a:ext>
            </a:extLst>
          </p:cNvPr>
          <p:cNvGrpSpPr/>
          <p:nvPr/>
        </p:nvGrpSpPr>
        <p:grpSpPr>
          <a:xfrm>
            <a:off x="8503018" y="4269284"/>
            <a:ext cx="1964444" cy="2588716"/>
            <a:chOff x="4241468" y="2858355"/>
            <a:chExt cx="1964444" cy="2588716"/>
          </a:xfrm>
        </p:grpSpPr>
        <p:grpSp>
          <p:nvGrpSpPr>
            <p:cNvPr id="77" name="Group 76">
              <a:extLst>
                <a:ext uri="{FF2B5EF4-FFF2-40B4-BE49-F238E27FC236}">
                  <a16:creationId xmlns:a16="http://schemas.microsoft.com/office/drawing/2014/main" id="{97140351-1562-5C16-D5AF-11598A04F5F9}"/>
                </a:ext>
              </a:extLst>
            </p:cNvPr>
            <p:cNvGrpSpPr/>
            <p:nvPr/>
          </p:nvGrpSpPr>
          <p:grpSpPr>
            <a:xfrm>
              <a:off x="4241468" y="2858355"/>
              <a:ext cx="1964444" cy="2588716"/>
              <a:chOff x="4241468" y="2858355"/>
              <a:chExt cx="1964444" cy="2588716"/>
            </a:xfrm>
          </p:grpSpPr>
          <p:grpSp>
            <p:nvGrpSpPr>
              <p:cNvPr id="80" name="Group 79">
                <a:extLst>
                  <a:ext uri="{FF2B5EF4-FFF2-40B4-BE49-F238E27FC236}">
                    <a16:creationId xmlns:a16="http://schemas.microsoft.com/office/drawing/2014/main" id="{F5D06563-C7BE-5349-5DC2-58983B4A2B0B}"/>
                  </a:ext>
                </a:extLst>
              </p:cNvPr>
              <p:cNvGrpSpPr/>
              <p:nvPr/>
            </p:nvGrpSpPr>
            <p:grpSpPr>
              <a:xfrm>
                <a:off x="4286865" y="2858355"/>
                <a:ext cx="1877961" cy="2588716"/>
                <a:chOff x="4286865" y="2858355"/>
                <a:chExt cx="1877961" cy="2588716"/>
              </a:xfrm>
            </p:grpSpPr>
            <p:grpSp>
              <p:nvGrpSpPr>
                <p:cNvPr id="85" name="Group 84">
                  <a:extLst>
                    <a:ext uri="{FF2B5EF4-FFF2-40B4-BE49-F238E27FC236}">
                      <a16:creationId xmlns:a16="http://schemas.microsoft.com/office/drawing/2014/main" id="{EC058071-96D2-76F0-92FA-32CE8AD96A70}"/>
                    </a:ext>
                  </a:extLst>
                </p:cNvPr>
                <p:cNvGrpSpPr/>
                <p:nvPr/>
              </p:nvGrpSpPr>
              <p:grpSpPr>
                <a:xfrm>
                  <a:off x="4286865" y="2858355"/>
                  <a:ext cx="1877961" cy="2588716"/>
                  <a:chOff x="4286865" y="2858355"/>
                  <a:chExt cx="1877961" cy="2588716"/>
                </a:xfrm>
              </p:grpSpPr>
              <p:sp>
                <p:nvSpPr>
                  <p:cNvPr id="88" name="Rectangle 87">
                    <a:extLst>
                      <a:ext uri="{FF2B5EF4-FFF2-40B4-BE49-F238E27FC236}">
                        <a16:creationId xmlns:a16="http://schemas.microsoft.com/office/drawing/2014/main" id="{03F98A99-85E3-4E6D-F610-1B9A02408138}"/>
                      </a:ext>
                    </a:extLst>
                  </p:cNvPr>
                  <p:cNvSpPr/>
                  <p:nvPr/>
                </p:nvSpPr>
                <p:spPr>
                  <a:xfrm>
                    <a:off x="4286865" y="3033368"/>
                    <a:ext cx="1877961" cy="2413703"/>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ctangle: Top Corners Rounded 88">
                    <a:extLst>
                      <a:ext uri="{FF2B5EF4-FFF2-40B4-BE49-F238E27FC236}">
                        <a16:creationId xmlns:a16="http://schemas.microsoft.com/office/drawing/2014/main" id="{2C61C59D-5B70-74DD-44EB-092F3812F2DC}"/>
                      </a:ext>
                    </a:extLst>
                  </p:cNvPr>
                  <p:cNvSpPr/>
                  <p:nvPr/>
                </p:nvSpPr>
                <p:spPr>
                  <a:xfrm rot="10800000">
                    <a:off x="4459565" y="2858355"/>
                    <a:ext cx="1543665" cy="472454"/>
                  </a:xfrm>
                  <a:prstGeom prst="round2Same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6" name="TextBox 85">
                  <a:extLst>
                    <a:ext uri="{FF2B5EF4-FFF2-40B4-BE49-F238E27FC236}">
                      <a16:creationId xmlns:a16="http://schemas.microsoft.com/office/drawing/2014/main" id="{FBC4173D-4554-8612-C58C-1955A53A3474}"/>
                    </a:ext>
                  </a:extLst>
                </p:cNvPr>
                <p:cNvSpPr txBox="1"/>
                <p:nvPr/>
              </p:nvSpPr>
              <p:spPr>
                <a:xfrm>
                  <a:off x="4459565" y="2893538"/>
                  <a:ext cx="1611852" cy="369332"/>
                </a:xfrm>
                <a:prstGeom prst="rect">
                  <a:avLst/>
                </a:prstGeom>
                <a:noFill/>
              </p:spPr>
              <p:txBody>
                <a:bodyPr wrap="none" rtlCol="0">
                  <a:spAutoFit/>
                </a:bodyPr>
                <a:lstStyle/>
                <a:p>
                  <a:r>
                    <a:rPr lang="en-US" dirty="0">
                      <a:latin typeface="Arial Black" panose="020B0A04020102020204" pitchFamily="34" charset="0"/>
                    </a:rPr>
                    <a:t>Problem 03</a:t>
                  </a:r>
                </a:p>
              </p:txBody>
            </p:sp>
            <p:sp>
              <p:nvSpPr>
                <p:cNvPr id="87" name="Arrow: Chevron 86">
                  <a:extLst>
                    <a:ext uri="{FF2B5EF4-FFF2-40B4-BE49-F238E27FC236}">
                      <a16:creationId xmlns:a16="http://schemas.microsoft.com/office/drawing/2014/main" id="{CDFC96D4-78D5-07F8-47BF-F2E1430ECC7F}"/>
                    </a:ext>
                  </a:extLst>
                </p:cNvPr>
                <p:cNvSpPr/>
                <p:nvPr/>
              </p:nvSpPr>
              <p:spPr>
                <a:xfrm rot="5400000">
                  <a:off x="5591707" y="3694302"/>
                  <a:ext cx="176981" cy="123160"/>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81" name="TextBox 80">
                <a:extLst>
                  <a:ext uri="{FF2B5EF4-FFF2-40B4-BE49-F238E27FC236}">
                    <a16:creationId xmlns:a16="http://schemas.microsoft.com/office/drawing/2014/main" id="{8A5A598E-5D55-5E2E-32E6-DA9610628A05}"/>
                  </a:ext>
                </a:extLst>
              </p:cNvPr>
              <p:cNvSpPr txBox="1"/>
              <p:nvPr/>
            </p:nvSpPr>
            <p:spPr>
              <a:xfrm>
                <a:off x="4241468" y="3886188"/>
                <a:ext cx="1964444" cy="1077218"/>
              </a:xfrm>
              <a:prstGeom prst="rect">
                <a:avLst/>
              </a:prstGeom>
              <a:noFill/>
            </p:spPr>
            <p:txBody>
              <a:bodyPr wrap="square" rtlCol="0">
                <a:spAutoFit/>
              </a:bodyPr>
              <a:lstStyle/>
              <a:p>
                <a:pPr algn="ctr"/>
                <a:r>
                  <a:rPr lang="en-US" sz="1600" dirty="0">
                    <a:solidFill>
                      <a:schemeClr val="bg1"/>
                    </a:solidFill>
                  </a:rPr>
                  <a:t>No real-time detection, causing delays in catching fraud.</a:t>
                </a:r>
              </a:p>
            </p:txBody>
          </p:sp>
          <p:sp>
            <p:nvSpPr>
              <p:cNvPr id="82" name="Arrow: Chevron 81">
                <a:extLst>
                  <a:ext uri="{FF2B5EF4-FFF2-40B4-BE49-F238E27FC236}">
                    <a16:creationId xmlns:a16="http://schemas.microsoft.com/office/drawing/2014/main" id="{BF370F38-F630-202A-A286-9FE4993E4E49}"/>
                  </a:ext>
                </a:extLst>
              </p:cNvPr>
              <p:cNvSpPr/>
              <p:nvPr/>
            </p:nvSpPr>
            <p:spPr>
              <a:xfrm rot="5400000">
                <a:off x="4671112" y="3490825"/>
                <a:ext cx="176981" cy="123160"/>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Arrow: Chevron 82">
                <a:extLst>
                  <a:ext uri="{FF2B5EF4-FFF2-40B4-BE49-F238E27FC236}">
                    <a16:creationId xmlns:a16="http://schemas.microsoft.com/office/drawing/2014/main" id="{35C5E74E-5599-5642-1DF8-D6065BD11FD7}"/>
                  </a:ext>
                </a:extLst>
              </p:cNvPr>
              <p:cNvSpPr/>
              <p:nvPr/>
            </p:nvSpPr>
            <p:spPr>
              <a:xfrm rot="5400000">
                <a:off x="5591965" y="3491802"/>
                <a:ext cx="176981" cy="123160"/>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4" name="Arrow: Chevron 83">
                <a:extLst>
                  <a:ext uri="{FF2B5EF4-FFF2-40B4-BE49-F238E27FC236}">
                    <a16:creationId xmlns:a16="http://schemas.microsoft.com/office/drawing/2014/main" id="{41FC5BD3-E040-C759-2E78-45225F1534B7}"/>
                  </a:ext>
                </a:extLst>
              </p:cNvPr>
              <p:cNvSpPr/>
              <p:nvPr/>
            </p:nvSpPr>
            <p:spPr>
              <a:xfrm rot="5400000">
                <a:off x="4673700" y="3689771"/>
                <a:ext cx="176981" cy="123160"/>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78" name="Arrow: Chevron 77">
              <a:extLst>
                <a:ext uri="{FF2B5EF4-FFF2-40B4-BE49-F238E27FC236}">
                  <a16:creationId xmlns:a16="http://schemas.microsoft.com/office/drawing/2014/main" id="{36D66759-4723-CBE7-A9AE-C14F954BB317}"/>
                </a:ext>
              </a:extLst>
            </p:cNvPr>
            <p:cNvSpPr/>
            <p:nvPr/>
          </p:nvSpPr>
          <p:spPr>
            <a:xfrm rot="5400000">
              <a:off x="5134508" y="3495355"/>
              <a:ext cx="176981" cy="123160"/>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9" name="Arrow: Chevron 78">
              <a:extLst>
                <a:ext uri="{FF2B5EF4-FFF2-40B4-BE49-F238E27FC236}">
                  <a16:creationId xmlns:a16="http://schemas.microsoft.com/office/drawing/2014/main" id="{A8ED1C0D-FB3F-0DD2-67A7-BBD9BC12F189}"/>
                </a:ext>
              </a:extLst>
            </p:cNvPr>
            <p:cNvSpPr/>
            <p:nvPr/>
          </p:nvSpPr>
          <p:spPr>
            <a:xfrm rot="5400000">
              <a:off x="5134508" y="3694301"/>
              <a:ext cx="176981" cy="123160"/>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380379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7A638-8CBF-6157-8B95-3D67F6411843}"/>
            </a:ext>
          </a:extLst>
        </p:cNvPr>
        <p:cNvGrpSpPr/>
        <p:nvPr/>
      </p:nvGrpSpPr>
      <p:grpSpPr>
        <a:xfrm>
          <a:off x="0" y="0"/>
          <a:ext cx="0" cy="0"/>
          <a:chOff x="0" y="0"/>
          <a:chExt cx="0" cy="0"/>
        </a:xfrm>
      </p:grpSpPr>
      <p:sp>
        <p:nvSpPr>
          <p:cNvPr id="56" name="Rectangle: Rounded Corners 55">
            <a:extLst>
              <a:ext uri="{FF2B5EF4-FFF2-40B4-BE49-F238E27FC236}">
                <a16:creationId xmlns:a16="http://schemas.microsoft.com/office/drawing/2014/main" id="{ABB05FC5-F490-D80F-BCF9-7499F982F702}"/>
              </a:ext>
            </a:extLst>
          </p:cNvPr>
          <p:cNvSpPr/>
          <p:nvPr/>
        </p:nvSpPr>
        <p:spPr>
          <a:xfrm>
            <a:off x="5784802" y="4425669"/>
            <a:ext cx="1105380" cy="999300"/>
          </a:xfrm>
          <a:prstGeom prst="roundRect">
            <a:avLst/>
          </a:prstGeom>
          <a:solidFill>
            <a:schemeClr val="tx2">
              <a:lumMod val="10000"/>
              <a:lumOff val="90000"/>
            </a:schemeClr>
          </a:solidFill>
          <a:ln>
            <a:no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4A796166-50B1-3FB0-0FEF-EAE7BA1327A9}"/>
              </a:ext>
            </a:extLst>
          </p:cNvPr>
          <p:cNvSpPr/>
          <p:nvPr/>
        </p:nvSpPr>
        <p:spPr>
          <a:xfrm>
            <a:off x="588029" y="4986185"/>
            <a:ext cx="806245" cy="873621"/>
          </a:xfrm>
          <a:prstGeom prst="roundRect">
            <a:avLst/>
          </a:prstGeom>
          <a:solidFill>
            <a:schemeClr val="tx2">
              <a:lumMod val="10000"/>
              <a:lumOff val="90000"/>
            </a:schemeClr>
          </a:solidFill>
          <a:ln>
            <a:no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logo of a globe with a graduation cap&#10;&#10;AI-generated content may be incorrect.">
            <a:extLst>
              <a:ext uri="{FF2B5EF4-FFF2-40B4-BE49-F238E27FC236}">
                <a16:creationId xmlns:a16="http://schemas.microsoft.com/office/drawing/2014/main" id="{DE8D343E-79A5-273F-48ED-4EBDF34DD7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200" y="484072"/>
            <a:ext cx="1046283" cy="961905"/>
          </a:xfrm>
          <a:prstGeom prst="rect">
            <a:avLst/>
          </a:prstGeom>
        </p:spPr>
      </p:pic>
      <p:pic>
        <p:nvPicPr>
          <p:cNvPr id="3" name="Picture 2" descr="A black background with white text&#10;&#10;AI-generated content may be incorrect.">
            <a:extLst>
              <a:ext uri="{FF2B5EF4-FFF2-40B4-BE49-F238E27FC236}">
                <a16:creationId xmlns:a16="http://schemas.microsoft.com/office/drawing/2014/main" id="{20C8C1DD-3B53-5ABE-64F7-DF628DFFB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4541" y="363593"/>
            <a:ext cx="1776182" cy="1001766"/>
          </a:xfrm>
          <a:prstGeom prst="rect">
            <a:avLst/>
          </a:prstGeom>
        </p:spPr>
      </p:pic>
      <p:pic>
        <p:nvPicPr>
          <p:cNvPr id="4" name="Picture 3" descr="A blue text on a black background&#10;&#10;AI-generated content may be incorrect.">
            <a:extLst>
              <a:ext uri="{FF2B5EF4-FFF2-40B4-BE49-F238E27FC236}">
                <a16:creationId xmlns:a16="http://schemas.microsoft.com/office/drawing/2014/main" id="{A96C4160-2F33-BE4C-C2BC-F3A4609679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200" y="6399350"/>
            <a:ext cx="1426930" cy="371002"/>
          </a:xfrm>
          <a:prstGeom prst="rect">
            <a:avLst/>
          </a:prstGeom>
        </p:spPr>
      </p:pic>
      <p:sp>
        <p:nvSpPr>
          <p:cNvPr id="16" name="Rectangle: Rounded Corners 15">
            <a:extLst>
              <a:ext uri="{FF2B5EF4-FFF2-40B4-BE49-F238E27FC236}">
                <a16:creationId xmlns:a16="http://schemas.microsoft.com/office/drawing/2014/main" id="{122B257E-3E9A-6025-C9EB-BC552AE3970E}"/>
              </a:ext>
            </a:extLst>
          </p:cNvPr>
          <p:cNvSpPr/>
          <p:nvPr/>
        </p:nvSpPr>
        <p:spPr>
          <a:xfrm>
            <a:off x="1590482" y="273149"/>
            <a:ext cx="10601517" cy="174280"/>
          </a:xfrm>
          <a:prstGeom prst="roundRect">
            <a:avLst/>
          </a:prstGeom>
          <a:solidFill>
            <a:srgbClr val="0FAB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977B7C9D-E416-D757-80AF-A10431300EB0}"/>
              </a:ext>
            </a:extLst>
          </p:cNvPr>
          <p:cNvSpPr/>
          <p:nvPr/>
        </p:nvSpPr>
        <p:spPr>
          <a:xfrm>
            <a:off x="406456" y="3524"/>
            <a:ext cx="10601517" cy="174280"/>
          </a:xfrm>
          <a:prstGeom prst="roundRect">
            <a:avLst/>
          </a:prstGeom>
          <a:solidFill>
            <a:srgbClr val="0FAB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8D3A9A05-8E07-F420-B3AD-6BAFC7360F33}"/>
              </a:ext>
            </a:extLst>
          </p:cNvPr>
          <p:cNvSpPr/>
          <p:nvPr/>
        </p:nvSpPr>
        <p:spPr>
          <a:xfrm rot="5400000">
            <a:off x="-2512667" y="3899790"/>
            <a:ext cx="5739439" cy="176981"/>
          </a:xfrm>
          <a:prstGeom prst="round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03A62EC2-5915-1D5D-E2CC-D8119127968F}"/>
              </a:ext>
            </a:extLst>
          </p:cNvPr>
          <p:cNvSpPr/>
          <p:nvPr/>
        </p:nvSpPr>
        <p:spPr>
          <a:xfrm rot="5400000">
            <a:off x="-2776604" y="2781229"/>
            <a:ext cx="5739439" cy="176981"/>
          </a:xfrm>
          <a:prstGeom prst="round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41FE02B-BA0E-4B42-FABA-F8670C94CBFE}"/>
              </a:ext>
            </a:extLst>
          </p:cNvPr>
          <p:cNvSpPr txBox="1"/>
          <p:nvPr/>
        </p:nvSpPr>
        <p:spPr>
          <a:xfrm>
            <a:off x="1598122" y="694549"/>
            <a:ext cx="4198374" cy="646331"/>
          </a:xfrm>
          <a:prstGeom prst="rect">
            <a:avLst/>
          </a:prstGeom>
          <a:noFill/>
        </p:spPr>
        <p:txBody>
          <a:bodyPr wrap="square" rtlCol="0">
            <a:spAutoFit/>
          </a:bodyPr>
          <a:lstStyle/>
          <a:p>
            <a:r>
              <a:rPr lang="en-US" sz="3600" dirty="0">
                <a:solidFill>
                  <a:schemeClr val="tx2">
                    <a:lumMod val="75000"/>
                    <a:lumOff val="25000"/>
                  </a:schemeClr>
                </a:solidFill>
                <a:latin typeface="Aharoni" panose="02010803020104030203" pitchFamily="2" charset="-79"/>
                <a:cs typeface="Aharoni" panose="02010803020104030203" pitchFamily="2" charset="-79"/>
              </a:rPr>
              <a:t>Project Objectives</a:t>
            </a:r>
          </a:p>
        </p:txBody>
      </p:sp>
      <p:sp>
        <p:nvSpPr>
          <p:cNvPr id="13" name="Rectangle: Rounded Corners 12">
            <a:extLst>
              <a:ext uri="{FF2B5EF4-FFF2-40B4-BE49-F238E27FC236}">
                <a16:creationId xmlns:a16="http://schemas.microsoft.com/office/drawing/2014/main" id="{F8AB4E15-B254-B0B4-B67F-5C1AFF59AD9B}"/>
              </a:ext>
            </a:extLst>
          </p:cNvPr>
          <p:cNvSpPr/>
          <p:nvPr/>
        </p:nvSpPr>
        <p:spPr>
          <a:xfrm>
            <a:off x="10653348" y="1145459"/>
            <a:ext cx="1270090" cy="1219200"/>
          </a:xfrm>
          <a:prstGeom prst="roundRect">
            <a:avLst/>
          </a:prstGeom>
          <a:solidFill>
            <a:schemeClr val="tx2">
              <a:lumMod val="10000"/>
              <a:lumOff val="90000"/>
            </a:schemeClr>
          </a:solidFill>
          <a:ln>
            <a:no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8FAB23B0-864F-2F9E-DCD6-E27820D3991B}"/>
              </a:ext>
            </a:extLst>
          </p:cNvPr>
          <p:cNvSpPr/>
          <p:nvPr/>
        </p:nvSpPr>
        <p:spPr>
          <a:xfrm>
            <a:off x="7726307" y="4115464"/>
            <a:ext cx="2613847" cy="2497393"/>
          </a:xfrm>
          <a:prstGeom prst="roundRect">
            <a:avLst/>
          </a:prstGeom>
          <a:solidFill>
            <a:schemeClr val="tx2">
              <a:lumMod val="10000"/>
              <a:lumOff val="90000"/>
            </a:schemeClr>
          </a:solidFill>
          <a:ln>
            <a:noFill/>
          </a:ln>
          <a:effectLst>
            <a:outerShdw blurRad="50800" dist="38100" dir="8100000" sx="103000" sy="103000" algn="tr" rotWithShape="0">
              <a:schemeClr val="bg1">
                <a:lumMod val="65000"/>
                <a:alpha val="43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12B81A66-E3E1-B16F-13CE-D66DFF0BDEC6}"/>
              </a:ext>
            </a:extLst>
          </p:cNvPr>
          <p:cNvSpPr/>
          <p:nvPr/>
        </p:nvSpPr>
        <p:spPr>
          <a:xfrm>
            <a:off x="2708176" y="1531374"/>
            <a:ext cx="2074606" cy="1897626"/>
          </a:xfrm>
          <a:prstGeom prst="roundRect">
            <a:avLst/>
          </a:prstGeom>
          <a:solidFill>
            <a:schemeClr val="tx2">
              <a:lumMod val="10000"/>
              <a:lumOff val="90000"/>
            </a:schemeClr>
          </a:solidFill>
          <a:ln>
            <a:no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74D16F03-E55A-6D3F-37B0-F2E981B246AB}"/>
              </a:ext>
            </a:extLst>
          </p:cNvPr>
          <p:cNvSpPr/>
          <p:nvPr/>
        </p:nvSpPr>
        <p:spPr>
          <a:xfrm>
            <a:off x="11026871" y="3858531"/>
            <a:ext cx="1140542" cy="1101213"/>
          </a:xfrm>
          <a:prstGeom prst="roundRect">
            <a:avLst/>
          </a:prstGeom>
          <a:solidFill>
            <a:schemeClr val="tx2">
              <a:lumMod val="10000"/>
              <a:lumOff val="90000"/>
            </a:schemeClr>
          </a:solidFill>
          <a:ln>
            <a:no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64DA7CCA-5A3E-4636-8BDF-1480063E61A8}"/>
              </a:ext>
            </a:extLst>
          </p:cNvPr>
          <p:cNvGrpSpPr/>
          <p:nvPr/>
        </p:nvGrpSpPr>
        <p:grpSpPr>
          <a:xfrm>
            <a:off x="2931591" y="4623695"/>
            <a:ext cx="3349698" cy="2154569"/>
            <a:chOff x="6017342" y="2281084"/>
            <a:chExt cx="4362569" cy="3818588"/>
          </a:xfrm>
          <a:effectLst>
            <a:outerShdw blurRad="50800" dist="38100" dir="10800000" algn="r" rotWithShape="0">
              <a:prstClr val="black">
                <a:alpha val="40000"/>
              </a:prstClr>
            </a:outerShdw>
          </a:effectLst>
        </p:grpSpPr>
        <p:sp>
          <p:nvSpPr>
            <p:cNvPr id="26" name="Rectangle: Rounded Corners 25">
              <a:extLst>
                <a:ext uri="{FF2B5EF4-FFF2-40B4-BE49-F238E27FC236}">
                  <a16:creationId xmlns:a16="http://schemas.microsoft.com/office/drawing/2014/main" id="{494ADD4C-1A06-E936-BD2F-FEFE4DC08136}"/>
                </a:ext>
              </a:extLst>
            </p:cNvPr>
            <p:cNvSpPr/>
            <p:nvPr/>
          </p:nvSpPr>
          <p:spPr>
            <a:xfrm>
              <a:off x="6017342" y="2281084"/>
              <a:ext cx="4362569" cy="3818588"/>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D31D8A34-8DE0-CF30-1EDA-3C5021E6D2E9}"/>
                </a:ext>
              </a:extLst>
            </p:cNvPr>
            <p:cNvSpPr/>
            <p:nvPr/>
          </p:nvSpPr>
          <p:spPr>
            <a:xfrm>
              <a:off x="6096000" y="2391363"/>
              <a:ext cx="4188541" cy="3635352"/>
            </a:xfrm>
            <a:prstGeom prst="roundRect">
              <a:avLst/>
            </a:prstGeom>
            <a:blipFill>
              <a:blip r:embed="rId6"/>
              <a:stretch>
                <a:fillRect l="329" t="-1357" r="-3495" b="2164"/>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43A14711-65A7-E2FA-37FA-4781E6CEBB4F}"/>
              </a:ext>
            </a:extLst>
          </p:cNvPr>
          <p:cNvGrpSpPr/>
          <p:nvPr/>
        </p:nvGrpSpPr>
        <p:grpSpPr>
          <a:xfrm>
            <a:off x="467246" y="2479672"/>
            <a:ext cx="2613848" cy="2757718"/>
            <a:chOff x="586249" y="2482796"/>
            <a:chExt cx="2613848" cy="2757718"/>
          </a:xfrm>
          <a:effectLst>
            <a:outerShdw blurRad="50800" dist="38100" dir="10800000" algn="r" rotWithShape="0">
              <a:prstClr val="black">
                <a:alpha val="40000"/>
              </a:prstClr>
            </a:outerShdw>
          </a:effectLst>
        </p:grpSpPr>
        <p:grpSp>
          <p:nvGrpSpPr>
            <p:cNvPr id="51" name="Group 50">
              <a:extLst>
                <a:ext uri="{FF2B5EF4-FFF2-40B4-BE49-F238E27FC236}">
                  <a16:creationId xmlns:a16="http://schemas.microsoft.com/office/drawing/2014/main" id="{A86EF5AA-5904-643E-943F-4AC6D9A57BE2}"/>
                </a:ext>
              </a:extLst>
            </p:cNvPr>
            <p:cNvGrpSpPr/>
            <p:nvPr/>
          </p:nvGrpSpPr>
          <p:grpSpPr>
            <a:xfrm>
              <a:off x="586249" y="2482796"/>
              <a:ext cx="2613848" cy="2757718"/>
              <a:chOff x="586249" y="2482796"/>
              <a:chExt cx="2613848" cy="2757718"/>
            </a:xfrm>
          </p:grpSpPr>
          <p:grpSp>
            <p:nvGrpSpPr>
              <p:cNvPr id="30" name="Group 29">
                <a:extLst>
                  <a:ext uri="{FF2B5EF4-FFF2-40B4-BE49-F238E27FC236}">
                    <a16:creationId xmlns:a16="http://schemas.microsoft.com/office/drawing/2014/main" id="{9DB60F6C-B968-A915-6C28-14AB2FE0D3CB}"/>
                  </a:ext>
                </a:extLst>
              </p:cNvPr>
              <p:cNvGrpSpPr/>
              <p:nvPr/>
            </p:nvGrpSpPr>
            <p:grpSpPr>
              <a:xfrm>
                <a:off x="586249" y="2482796"/>
                <a:ext cx="2613848" cy="2757718"/>
                <a:chOff x="586249" y="2482796"/>
                <a:chExt cx="2613848" cy="2757718"/>
              </a:xfrm>
            </p:grpSpPr>
            <p:sp>
              <p:nvSpPr>
                <p:cNvPr id="25" name="Rectangle: Rounded Corners 24">
                  <a:extLst>
                    <a:ext uri="{FF2B5EF4-FFF2-40B4-BE49-F238E27FC236}">
                      <a16:creationId xmlns:a16="http://schemas.microsoft.com/office/drawing/2014/main" id="{520A3BBF-7230-5316-B304-E368A9E77DEC}"/>
                    </a:ext>
                  </a:extLst>
                </p:cNvPr>
                <p:cNvSpPr/>
                <p:nvPr/>
              </p:nvSpPr>
              <p:spPr>
                <a:xfrm>
                  <a:off x="586250" y="2482796"/>
                  <a:ext cx="2613847" cy="2757718"/>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3774B109-874D-85E3-772E-894E12CC2546}"/>
                    </a:ext>
                  </a:extLst>
                </p:cNvPr>
                <p:cNvSpPr txBox="1"/>
                <p:nvPr/>
              </p:nvSpPr>
              <p:spPr>
                <a:xfrm>
                  <a:off x="586249" y="3591516"/>
                  <a:ext cx="2613847" cy="1477328"/>
                </a:xfrm>
                <a:prstGeom prst="rect">
                  <a:avLst/>
                </a:prstGeom>
                <a:noFill/>
              </p:spPr>
              <p:txBody>
                <a:bodyPr wrap="square" rtlCol="0">
                  <a:spAutoFit/>
                </a:bodyPr>
                <a:lstStyle/>
                <a:p>
                  <a:pPr algn="ctr"/>
                  <a:r>
                    <a:rPr lang="en-US" dirty="0"/>
                    <a:t>Build a reliable data pipeline and warehouse to ensure clean, consistent fraud-related data.</a:t>
                  </a:r>
                </a:p>
              </p:txBody>
            </p:sp>
          </p:grpSp>
          <p:pic>
            <p:nvPicPr>
              <p:cNvPr id="43" name="Graphic 42" descr="Database outline">
                <a:extLst>
                  <a:ext uri="{FF2B5EF4-FFF2-40B4-BE49-F238E27FC236}">
                    <a16:creationId xmlns:a16="http://schemas.microsoft.com/office/drawing/2014/main" id="{764C3A3A-A9A0-663F-4C3D-D98417EEE3E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79337" y="2668402"/>
                <a:ext cx="787415" cy="787415"/>
              </a:xfrm>
              <a:prstGeom prst="rect">
                <a:avLst/>
              </a:prstGeom>
            </p:spPr>
          </p:pic>
        </p:grpSp>
        <p:cxnSp>
          <p:nvCxnSpPr>
            <p:cNvPr id="32" name="Straight Connector 31">
              <a:extLst>
                <a:ext uri="{FF2B5EF4-FFF2-40B4-BE49-F238E27FC236}">
                  <a16:creationId xmlns:a16="http://schemas.microsoft.com/office/drawing/2014/main" id="{FA6A9066-F439-FB00-1016-BE6ADACB8A19}"/>
                </a:ext>
              </a:extLst>
            </p:cNvPr>
            <p:cNvCxnSpPr/>
            <p:nvPr/>
          </p:nvCxnSpPr>
          <p:spPr>
            <a:xfrm>
              <a:off x="727587" y="3510116"/>
              <a:ext cx="2290916"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grpSp>
      <p:grpSp>
        <p:nvGrpSpPr>
          <p:cNvPr id="41" name="Group 40">
            <a:extLst>
              <a:ext uri="{FF2B5EF4-FFF2-40B4-BE49-F238E27FC236}">
                <a16:creationId xmlns:a16="http://schemas.microsoft.com/office/drawing/2014/main" id="{278E4775-D778-EAEA-98C4-4EE45E7D1BAA}"/>
              </a:ext>
            </a:extLst>
          </p:cNvPr>
          <p:cNvGrpSpPr/>
          <p:nvPr/>
        </p:nvGrpSpPr>
        <p:grpSpPr>
          <a:xfrm>
            <a:off x="9670610" y="1686612"/>
            <a:ext cx="2512976" cy="2757718"/>
            <a:chOff x="9670610" y="1686612"/>
            <a:chExt cx="2512976" cy="2757718"/>
          </a:xfrm>
          <a:effectLst>
            <a:outerShdw blurRad="50800" dist="38100" dir="10800000" algn="r" rotWithShape="0">
              <a:prstClr val="black">
                <a:alpha val="40000"/>
              </a:prstClr>
            </a:outerShdw>
          </a:effectLst>
        </p:grpSpPr>
        <p:grpSp>
          <p:nvGrpSpPr>
            <p:cNvPr id="36" name="Group 35">
              <a:extLst>
                <a:ext uri="{FF2B5EF4-FFF2-40B4-BE49-F238E27FC236}">
                  <a16:creationId xmlns:a16="http://schemas.microsoft.com/office/drawing/2014/main" id="{18792DFF-0CD0-5503-9092-35EA2568E320}"/>
                </a:ext>
              </a:extLst>
            </p:cNvPr>
            <p:cNvGrpSpPr/>
            <p:nvPr/>
          </p:nvGrpSpPr>
          <p:grpSpPr>
            <a:xfrm>
              <a:off x="9670610" y="1686612"/>
              <a:ext cx="2512976" cy="2757718"/>
              <a:chOff x="6929046" y="2479672"/>
              <a:chExt cx="2512976" cy="2757718"/>
            </a:xfrm>
          </p:grpSpPr>
          <p:sp>
            <p:nvSpPr>
              <p:cNvPr id="37" name="Rectangle: Rounded Corners 36">
                <a:extLst>
                  <a:ext uri="{FF2B5EF4-FFF2-40B4-BE49-F238E27FC236}">
                    <a16:creationId xmlns:a16="http://schemas.microsoft.com/office/drawing/2014/main" id="{152D9A89-0EF1-BF2D-CA83-C145C8B6B52F}"/>
                  </a:ext>
                </a:extLst>
              </p:cNvPr>
              <p:cNvSpPr/>
              <p:nvPr/>
            </p:nvSpPr>
            <p:spPr>
              <a:xfrm>
                <a:off x="6929046" y="2479672"/>
                <a:ext cx="2512976" cy="2757718"/>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A523B706-9E6C-44E3-0140-DBDE8AB35833}"/>
                  </a:ext>
                </a:extLst>
              </p:cNvPr>
              <p:cNvSpPr txBox="1"/>
              <p:nvPr/>
            </p:nvSpPr>
            <p:spPr>
              <a:xfrm>
                <a:off x="6929046" y="3616090"/>
                <a:ext cx="2496803" cy="1477328"/>
              </a:xfrm>
              <a:prstGeom prst="rect">
                <a:avLst/>
              </a:prstGeom>
              <a:noFill/>
            </p:spPr>
            <p:txBody>
              <a:bodyPr wrap="square" rtlCol="0">
                <a:spAutoFit/>
              </a:bodyPr>
              <a:lstStyle/>
              <a:p>
                <a:pPr algn="ctr"/>
                <a:r>
                  <a:rPr lang="en-US" dirty="0"/>
                  <a:t>Provide dashboards and an admin web interface for real-time fraud monitoring and prediction.</a:t>
                </a:r>
              </a:p>
            </p:txBody>
          </p:sp>
        </p:grpSp>
        <p:cxnSp>
          <p:nvCxnSpPr>
            <p:cNvPr id="35" name="Straight Connector 34">
              <a:extLst>
                <a:ext uri="{FF2B5EF4-FFF2-40B4-BE49-F238E27FC236}">
                  <a16:creationId xmlns:a16="http://schemas.microsoft.com/office/drawing/2014/main" id="{943135F1-289A-9142-6135-B79AF69A497D}"/>
                </a:ext>
              </a:extLst>
            </p:cNvPr>
            <p:cNvCxnSpPr/>
            <p:nvPr/>
          </p:nvCxnSpPr>
          <p:spPr>
            <a:xfrm>
              <a:off x="9781640" y="2669458"/>
              <a:ext cx="2290916" cy="0"/>
            </a:xfrm>
            <a:prstGeom prst="line">
              <a:avLst/>
            </a:prstGeom>
          </p:spPr>
          <p:style>
            <a:lnRef idx="2">
              <a:schemeClr val="dk1"/>
            </a:lnRef>
            <a:fillRef idx="0">
              <a:schemeClr val="dk1"/>
            </a:fillRef>
            <a:effectRef idx="1">
              <a:schemeClr val="dk1"/>
            </a:effectRef>
            <a:fontRef idx="minor">
              <a:schemeClr val="tx1"/>
            </a:fontRef>
          </p:style>
        </p:cxnSp>
        <p:pic>
          <p:nvPicPr>
            <p:cNvPr id="40" name="Graphic 39" descr="Bar graph with upward trend outline">
              <a:extLst>
                <a:ext uri="{FF2B5EF4-FFF2-40B4-BE49-F238E27FC236}">
                  <a16:creationId xmlns:a16="http://schemas.microsoft.com/office/drawing/2014/main" id="{84641B4D-2593-FCEE-C772-0EBF0B00E0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69094" y="1842989"/>
              <a:ext cx="685646" cy="685646"/>
            </a:xfrm>
            <a:prstGeom prst="rect">
              <a:avLst/>
            </a:prstGeom>
          </p:spPr>
        </p:pic>
      </p:grpSp>
      <p:grpSp>
        <p:nvGrpSpPr>
          <p:cNvPr id="48" name="Group 47">
            <a:extLst>
              <a:ext uri="{FF2B5EF4-FFF2-40B4-BE49-F238E27FC236}">
                <a16:creationId xmlns:a16="http://schemas.microsoft.com/office/drawing/2014/main" id="{E9AEE6E0-0AC4-9F50-0A83-A860F6EEF866}"/>
              </a:ext>
            </a:extLst>
          </p:cNvPr>
          <p:cNvGrpSpPr/>
          <p:nvPr/>
        </p:nvGrpSpPr>
        <p:grpSpPr>
          <a:xfrm>
            <a:off x="6913710" y="2479672"/>
            <a:ext cx="2528312" cy="2757718"/>
            <a:chOff x="6913710" y="2479672"/>
            <a:chExt cx="2528312" cy="2757718"/>
          </a:xfrm>
          <a:effectLst>
            <a:outerShdw blurRad="50800" dist="38100" dir="13500000" algn="br" rotWithShape="0">
              <a:prstClr val="black">
                <a:alpha val="40000"/>
              </a:prstClr>
            </a:outerShdw>
          </a:effectLst>
        </p:grpSpPr>
        <p:grpSp>
          <p:nvGrpSpPr>
            <p:cNvPr id="12" name="Group 11">
              <a:extLst>
                <a:ext uri="{FF2B5EF4-FFF2-40B4-BE49-F238E27FC236}">
                  <a16:creationId xmlns:a16="http://schemas.microsoft.com/office/drawing/2014/main" id="{E993A318-7A75-9686-64E8-050F4D0FD0D3}"/>
                </a:ext>
              </a:extLst>
            </p:cNvPr>
            <p:cNvGrpSpPr/>
            <p:nvPr/>
          </p:nvGrpSpPr>
          <p:grpSpPr>
            <a:xfrm>
              <a:off x="6913710" y="2479672"/>
              <a:ext cx="2528312" cy="2757718"/>
              <a:chOff x="6913710" y="2479672"/>
              <a:chExt cx="2528312" cy="2757718"/>
            </a:xfrm>
          </p:grpSpPr>
          <p:sp>
            <p:nvSpPr>
              <p:cNvPr id="7" name="Rectangle: Rounded Corners 6">
                <a:extLst>
                  <a:ext uri="{FF2B5EF4-FFF2-40B4-BE49-F238E27FC236}">
                    <a16:creationId xmlns:a16="http://schemas.microsoft.com/office/drawing/2014/main" id="{0F68B84B-BB56-D8E6-03AD-E909ED04655A}"/>
                  </a:ext>
                </a:extLst>
              </p:cNvPr>
              <p:cNvSpPr/>
              <p:nvPr/>
            </p:nvSpPr>
            <p:spPr>
              <a:xfrm>
                <a:off x="6929046" y="2479672"/>
                <a:ext cx="2512976" cy="2757718"/>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2CBC0B0-0DFF-BE3D-6E6D-9F69E8E0815B}"/>
                  </a:ext>
                </a:extLst>
              </p:cNvPr>
              <p:cNvSpPr txBox="1"/>
              <p:nvPr/>
            </p:nvSpPr>
            <p:spPr>
              <a:xfrm>
                <a:off x="6913710" y="3510116"/>
                <a:ext cx="2496803" cy="1477328"/>
              </a:xfrm>
              <a:prstGeom prst="rect">
                <a:avLst/>
              </a:prstGeom>
              <a:noFill/>
            </p:spPr>
            <p:txBody>
              <a:bodyPr wrap="square" rtlCol="0">
                <a:spAutoFit/>
              </a:bodyPr>
              <a:lstStyle/>
              <a:p>
                <a:pPr algn="ctr"/>
                <a:r>
                  <a:rPr lang="en-US" dirty="0"/>
                  <a:t>Train and deploy an accurate machine-learning model to detect fraudulent transactions.</a:t>
                </a:r>
              </a:p>
            </p:txBody>
          </p:sp>
        </p:grpSp>
        <p:cxnSp>
          <p:nvCxnSpPr>
            <p:cNvPr id="34" name="Straight Connector 33">
              <a:extLst>
                <a:ext uri="{FF2B5EF4-FFF2-40B4-BE49-F238E27FC236}">
                  <a16:creationId xmlns:a16="http://schemas.microsoft.com/office/drawing/2014/main" id="{60B1702E-CB8E-3065-5C69-3BB073833185}"/>
                </a:ext>
              </a:extLst>
            </p:cNvPr>
            <p:cNvCxnSpPr/>
            <p:nvPr/>
          </p:nvCxnSpPr>
          <p:spPr>
            <a:xfrm>
              <a:off x="7023063" y="3399503"/>
              <a:ext cx="2290916" cy="0"/>
            </a:xfrm>
            <a:prstGeom prst="line">
              <a:avLst/>
            </a:prstGeom>
          </p:spPr>
          <p:style>
            <a:lnRef idx="2">
              <a:schemeClr val="dk1"/>
            </a:lnRef>
            <a:fillRef idx="0">
              <a:schemeClr val="dk1"/>
            </a:fillRef>
            <a:effectRef idx="1">
              <a:schemeClr val="dk1"/>
            </a:effectRef>
            <a:fontRef idx="minor">
              <a:schemeClr val="tx1"/>
            </a:fontRef>
          </p:style>
        </p:cxnSp>
        <p:pic>
          <p:nvPicPr>
            <p:cNvPr id="46" name="Graphic 45" descr="Gears outline">
              <a:extLst>
                <a:ext uri="{FF2B5EF4-FFF2-40B4-BE49-F238E27FC236}">
                  <a16:creationId xmlns:a16="http://schemas.microsoft.com/office/drawing/2014/main" id="{73E7ABD3-B9D7-18CB-A34B-AFB28325D1F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48364" y="2505858"/>
              <a:ext cx="846705" cy="846705"/>
            </a:xfrm>
            <a:prstGeom prst="rect">
              <a:avLst/>
            </a:prstGeom>
          </p:spPr>
        </p:pic>
      </p:grpSp>
      <p:grpSp>
        <p:nvGrpSpPr>
          <p:cNvPr id="53" name="Group 52">
            <a:extLst>
              <a:ext uri="{FF2B5EF4-FFF2-40B4-BE49-F238E27FC236}">
                <a16:creationId xmlns:a16="http://schemas.microsoft.com/office/drawing/2014/main" id="{98BAE3D8-9CF1-571C-7972-D85AB7A61802}"/>
              </a:ext>
            </a:extLst>
          </p:cNvPr>
          <p:cNvGrpSpPr/>
          <p:nvPr/>
        </p:nvGrpSpPr>
        <p:grpSpPr>
          <a:xfrm>
            <a:off x="3675325" y="1668247"/>
            <a:ext cx="2629492" cy="2757718"/>
            <a:chOff x="6291358" y="1672564"/>
            <a:chExt cx="2629492" cy="2757718"/>
          </a:xfrm>
          <a:effectLst>
            <a:outerShdw blurRad="50800" dist="38100" dir="10800000" algn="r" rotWithShape="0">
              <a:prstClr val="black">
                <a:alpha val="40000"/>
              </a:prstClr>
            </a:outerShdw>
          </a:effectLst>
        </p:grpSpPr>
        <p:grpSp>
          <p:nvGrpSpPr>
            <p:cNvPr id="52" name="Group 51">
              <a:extLst>
                <a:ext uri="{FF2B5EF4-FFF2-40B4-BE49-F238E27FC236}">
                  <a16:creationId xmlns:a16="http://schemas.microsoft.com/office/drawing/2014/main" id="{05D7C52B-DB82-D1B1-B059-5A65878532D0}"/>
                </a:ext>
              </a:extLst>
            </p:cNvPr>
            <p:cNvGrpSpPr/>
            <p:nvPr/>
          </p:nvGrpSpPr>
          <p:grpSpPr>
            <a:xfrm>
              <a:off x="6291358" y="1672564"/>
              <a:ext cx="2629492" cy="2757718"/>
              <a:chOff x="6230550" y="1470238"/>
              <a:chExt cx="2629492" cy="2757718"/>
            </a:xfrm>
          </p:grpSpPr>
          <p:grpSp>
            <p:nvGrpSpPr>
              <p:cNvPr id="29" name="Group 28">
                <a:extLst>
                  <a:ext uri="{FF2B5EF4-FFF2-40B4-BE49-F238E27FC236}">
                    <a16:creationId xmlns:a16="http://schemas.microsoft.com/office/drawing/2014/main" id="{B4A72C49-1A60-0946-36A2-703BF87395EF}"/>
                  </a:ext>
                </a:extLst>
              </p:cNvPr>
              <p:cNvGrpSpPr/>
              <p:nvPr/>
            </p:nvGrpSpPr>
            <p:grpSpPr>
              <a:xfrm>
                <a:off x="6230550" y="1470238"/>
                <a:ext cx="2629492" cy="2757718"/>
                <a:chOff x="3908688" y="1777320"/>
                <a:chExt cx="2534163" cy="2757718"/>
              </a:xfrm>
            </p:grpSpPr>
            <p:sp>
              <p:nvSpPr>
                <p:cNvPr id="24" name="Rectangle: Rounded Corners 23">
                  <a:extLst>
                    <a:ext uri="{FF2B5EF4-FFF2-40B4-BE49-F238E27FC236}">
                      <a16:creationId xmlns:a16="http://schemas.microsoft.com/office/drawing/2014/main" id="{D1248066-E59B-D991-85E2-CCF65130291E}"/>
                    </a:ext>
                  </a:extLst>
                </p:cNvPr>
                <p:cNvSpPr/>
                <p:nvPr/>
              </p:nvSpPr>
              <p:spPr>
                <a:xfrm>
                  <a:off x="3908688" y="1777320"/>
                  <a:ext cx="2512976" cy="2757718"/>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F6BD33E4-BAAB-7EBB-97DD-A69A0C7E7F0A}"/>
                    </a:ext>
                  </a:extLst>
                </p:cNvPr>
                <p:cNvSpPr txBox="1"/>
                <p:nvPr/>
              </p:nvSpPr>
              <p:spPr>
                <a:xfrm>
                  <a:off x="3929875" y="2818650"/>
                  <a:ext cx="2512976" cy="1200329"/>
                </a:xfrm>
                <a:prstGeom prst="rect">
                  <a:avLst/>
                </a:prstGeom>
                <a:noFill/>
              </p:spPr>
              <p:txBody>
                <a:bodyPr wrap="square" rtlCol="0">
                  <a:spAutoFit/>
                </a:bodyPr>
                <a:lstStyle/>
                <a:p>
                  <a:pPr algn="ctr"/>
                  <a:r>
                    <a:rPr lang="en-US" dirty="0"/>
                    <a:t>Automate data processing and integration using SSIS and Airflow.</a:t>
                  </a:r>
                </a:p>
              </p:txBody>
            </p:sp>
          </p:grpSp>
          <p:pic>
            <p:nvPicPr>
              <p:cNvPr id="50" name="Graphic 49" descr="Blockchain outline">
                <a:extLst>
                  <a:ext uri="{FF2B5EF4-FFF2-40B4-BE49-F238E27FC236}">
                    <a16:creationId xmlns:a16="http://schemas.microsoft.com/office/drawing/2014/main" id="{6BB7D83E-041A-B4D0-D978-52CF7F25DEA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217052" y="1602320"/>
                <a:ext cx="666026" cy="666026"/>
              </a:xfrm>
              <a:prstGeom prst="rect">
                <a:avLst/>
              </a:prstGeom>
            </p:spPr>
          </p:pic>
        </p:grpSp>
        <p:cxnSp>
          <p:nvCxnSpPr>
            <p:cNvPr id="33" name="Straight Connector 32">
              <a:extLst>
                <a:ext uri="{FF2B5EF4-FFF2-40B4-BE49-F238E27FC236}">
                  <a16:creationId xmlns:a16="http://schemas.microsoft.com/office/drawing/2014/main" id="{6F449BD2-EE57-C8B5-5B84-BE0E12E48D71}"/>
                </a:ext>
              </a:extLst>
            </p:cNvPr>
            <p:cNvCxnSpPr/>
            <p:nvPr/>
          </p:nvCxnSpPr>
          <p:spPr>
            <a:xfrm>
              <a:off x="6449654" y="2668402"/>
              <a:ext cx="2290916" cy="0"/>
            </a:xfrm>
            <a:prstGeom prst="line">
              <a:avLst/>
            </a:prstGeom>
          </p:spPr>
          <p:style>
            <a:lnRef idx="2">
              <a:schemeClr val="dk1"/>
            </a:lnRef>
            <a:fillRef idx="0">
              <a:schemeClr val="dk1"/>
            </a:fillRef>
            <a:effectRef idx="1">
              <a:schemeClr val="dk1"/>
            </a:effectRef>
            <a:fontRef idx="minor">
              <a:schemeClr val="tx1"/>
            </a:fontRef>
          </p:style>
        </p:cxnSp>
      </p:grpSp>
      <p:sp>
        <p:nvSpPr>
          <p:cNvPr id="55" name="Rectangle: Rounded Corners 54">
            <a:extLst>
              <a:ext uri="{FF2B5EF4-FFF2-40B4-BE49-F238E27FC236}">
                <a16:creationId xmlns:a16="http://schemas.microsoft.com/office/drawing/2014/main" id="{2076B18F-AFD6-E415-48FB-E6E4B4B3835C}"/>
              </a:ext>
            </a:extLst>
          </p:cNvPr>
          <p:cNvSpPr/>
          <p:nvPr/>
        </p:nvSpPr>
        <p:spPr>
          <a:xfrm>
            <a:off x="6620927" y="1365359"/>
            <a:ext cx="1105380" cy="999300"/>
          </a:xfrm>
          <a:prstGeom prst="roundRect">
            <a:avLst/>
          </a:prstGeom>
          <a:solidFill>
            <a:schemeClr val="tx2">
              <a:lumMod val="10000"/>
              <a:lumOff val="90000"/>
            </a:schemeClr>
          </a:solidFill>
          <a:ln>
            <a:no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26CB1A8C-CCF0-53E2-7C9F-0EC4E81126F3}"/>
              </a:ext>
            </a:extLst>
          </p:cNvPr>
          <p:cNvSpPr/>
          <p:nvPr/>
        </p:nvSpPr>
        <p:spPr>
          <a:xfrm>
            <a:off x="8322974" y="823611"/>
            <a:ext cx="1105380" cy="999300"/>
          </a:xfrm>
          <a:prstGeom prst="roundRect">
            <a:avLst/>
          </a:prstGeom>
          <a:solidFill>
            <a:schemeClr val="bg1">
              <a:lumMod val="95000"/>
            </a:schemeClr>
          </a:solidFill>
          <a:ln>
            <a:no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Rounded Corners 57">
            <a:extLst>
              <a:ext uri="{FF2B5EF4-FFF2-40B4-BE49-F238E27FC236}">
                <a16:creationId xmlns:a16="http://schemas.microsoft.com/office/drawing/2014/main" id="{18B12603-756D-1B06-C2AE-80F509CD9E6B}"/>
              </a:ext>
            </a:extLst>
          </p:cNvPr>
          <p:cNvSpPr/>
          <p:nvPr/>
        </p:nvSpPr>
        <p:spPr>
          <a:xfrm>
            <a:off x="10685676" y="5638865"/>
            <a:ext cx="1105380" cy="999300"/>
          </a:xfrm>
          <a:prstGeom prst="roundRect">
            <a:avLst/>
          </a:prstGeom>
          <a:solidFill>
            <a:schemeClr val="tx2">
              <a:lumMod val="10000"/>
              <a:lumOff val="90000"/>
            </a:schemeClr>
          </a:solidFill>
          <a:ln>
            <a:noFill/>
          </a:ln>
          <a:effectLst>
            <a:outerShdw blurRad="50800" dist="38100" dir="8100000" sx="105000" sy="105000" algn="tr" rotWithShape="0">
              <a:schemeClr val="bg1">
                <a:lumMod val="65000"/>
                <a:alpha val="68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CA4F8359-FE11-076E-7391-F816A2D98879}"/>
              </a:ext>
            </a:extLst>
          </p:cNvPr>
          <p:cNvSpPr/>
          <p:nvPr/>
        </p:nvSpPr>
        <p:spPr>
          <a:xfrm>
            <a:off x="11061035" y="5155048"/>
            <a:ext cx="1011521" cy="840197"/>
          </a:xfrm>
          <a:prstGeom prst="roundRect">
            <a:avLst/>
          </a:prstGeom>
          <a:solidFill>
            <a:schemeClr val="bg1">
              <a:lumMod val="95000"/>
            </a:schemeClr>
          </a:solidFill>
          <a:ln>
            <a:noFill/>
          </a:ln>
          <a:effectLst>
            <a:outerShdw blurRad="50800" dist="38100" dir="8100000" sx="104000" sy="104000" algn="tr"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8762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4B635-1594-77E4-68FE-F9D6A1BB165E}"/>
            </a:ext>
          </a:extLst>
        </p:cNvPr>
        <p:cNvGrpSpPr/>
        <p:nvPr/>
      </p:nvGrpSpPr>
      <p:grpSpPr>
        <a:xfrm>
          <a:off x="0" y="0"/>
          <a:ext cx="0" cy="0"/>
          <a:chOff x="0" y="0"/>
          <a:chExt cx="0" cy="0"/>
        </a:xfrm>
      </p:grpSpPr>
      <p:pic>
        <p:nvPicPr>
          <p:cNvPr id="2" name="Picture 1" descr="A logo of a globe with a graduation cap&#10;&#10;AI-generated content may be incorrect.">
            <a:extLst>
              <a:ext uri="{FF2B5EF4-FFF2-40B4-BE49-F238E27FC236}">
                <a16:creationId xmlns:a16="http://schemas.microsoft.com/office/drawing/2014/main" id="{A1D39093-16DA-3BA4-BF32-C2DED4F343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200" y="484073"/>
            <a:ext cx="874477" cy="803954"/>
          </a:xfrm>
          <a:prstGeom prst="rect">
            <a:avLst/>
          </a:prstGeom>
        </p:spPr>
      </p:pic>
      <p:pic>
        <p:nvPicPr>
          <p:cNvPr id="3" name="Picture 2" descr="A black background with white text&#10;&#10;AI-generated content may be incorrect.">
            <a:extLst>
              <a:ext uri="{FF2B5EF4-FFF2-40B4-BE49-F238E27FC236}">
                <a16:creationId xmlns:a16="http://schemas.microsoft.com/office/drawing/2014/main" id="{5D3C29AF-90A4-95CD-0280-92BBBFFD7F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2705" y="363593"/>
            <a:ext cx="1188018" cy="924434"/>
          </a:xfrm>
          <a:prstGeom prst="rect">
            <a:avLst/>
          </a:prstGeom>
        </p:spPr>
      </p:pic>
      <p:sp>
        <p:nvSpPr>
          <p:cNvPr id="16" name="Rectangle: Rounded Corners 15">
            <a:extLst>
              <a:ext uri="{FF2B5EF4-FFF2-40B4-BE49-F238E27FC236}">
                <a16:creationId xmlns:a16="http://schemas.microsoft.com/office/drawing/2014/main" id="{73A1ECA0-4968-6895-4231-321934D27D3D}"/>
              </a:ext>
            </a:extLst>
          </p:cNvPr>
          <p:cNvSpPr/>
          <p:nvPr/>
        </p:nvSpPr>
        <p:spPr>
          <a:xfrm>
            <a:off x="1590482" y="273149"/>
            <a:ext cx="10601517" cy="174280"/>
          </a:xfrm>
          <a:prstGeom prst="roundRect">
            <a:avLst/>
          </a:prstGeom>
          <a:solidFill>
            <a:srgbClr val="0FAB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1125D941-782E-FC54-34DD-5FDE58CB3FA6}"/>
              </a:ext>
            </a:extLst>
          </p:cNvPr>
          <p:cNvSpPr/>
          <p:nvPr/>
        </p:nvSpPr>
        <p:spPr>
          <a:xfrm>
            <a:off x="406456" y="3524"/>
            <a:ext cx="10601517" cy="174280"/>
          </a:xfrm>
          <a:prstGeom prst="roundRect">
            <a:avLst/>
          </a:prstGeom>
          <a:solidFill>
            <a:srgbClr val="0FAB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CA5D1CFD-18EE-EC10-2CC1-425007B456A7}"/>
              </a:ext>
            </a:extLst>
          </p:cNvPr>
          <p:cNvSpPr/>
          <p:nvPr/>
        </p:nvSpPr>
        <p:spPr>
          <a:xfrm rot="5400000">
            <a:off x="-2512667" y="3899790"/>
            <a:ext cx="5739439" cy="176981"/>
          </a:xfrm>
          <a:prstGeom prst="round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AA4674FF-8802-EB71-36B8-70A4C90CB2CA}"/>
              </a:ext>
            </a:extLst>
          </p:cNvPr>
          <p:cNvSpPr/>
          <p:nvPr/>
        </p:nvSpPr>
        <p:spPr>
          <a:xfrm rot="5400000">
            <a:off x="-2776604" y="2781229"/>
            <a:ext cx="5739439" cy="176981"/>
          </a:xfrm>
          <a:prstGeom prst="round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F17A817-A0EA-7298-3680-CFD22773C742}"/>
              </a:ext>
            </a:extLst>
          </p:cNvPr>
          <p:cNvSpPr txBox="1"/>
          <p:nvPr/>
        </p:nvSpPr>
        <p:spPr>
          <a:xfrm>
            <a:off x="1418677" y="641696"/>
            <a:ext cx="9538189" cy="646331"/>
          </a:xfrm>
          <a:prstGeom prst="rect">
            <a:avLst/>
          </a:prstGeom>
          <a:noFill/>
        </p:spPr>
        <p:txBody>
          <a:bodyPr wrap="none" rtlCol="0">
            <a:spAutoFit/>
          </a:bodyPr>
          <a:lstStyle/>
          <a:p>
            <a:r>
              <a:rPr lang="en-US" sz="3600" dirty="0">
                <a:solidFill>
                  <a:schemeClr val="tx1">
                    <a:lumMod val="75000"/>
                    <a:lumOff val="25000"/>
                  </a:schemeClr>
                </a:solidFill>
                <a:latin typeface="Aharoni" panose="02010803020104030203" pitchFamily="2" charset="-79"/>
                <a:cs typeface="Aharoni" panose="02010803020104030203" pitchFamily="2" charset="-79"/>
              </a:rPr>
              <a:t>System Architecture (End-to-End Workflow)</a:t>
            </a:r>
          </a:p>
        </p:txBody>
      </p:sp>
      <p:pic>
        <p:nvPicPr>
          <p:cNvPr id="9" name="Picture 8" descr="A diagram of a system&#10;&#10;AI-generated content may be incorrect.">
            <a:extLst>
              <a:ext uri="{FF2B5EF4-FFF2-40B4-BE49-F238E27FC236}">
                <a16:creationId xmlns:a16="http://schemas.microsoft.com/office/drawing/2014/main" id="{1B01221A-1A82-8253-6B10-95B5BFA69116}"/>
              </a:ext>
            </a:extLst>
          </p:cNvPr>
          <p:cNvPicPr>
            <a:picLocks noChangeAspect="1"/>
          </p:cNvPicPr>
          <p:nvPr/>
        </p:nvPicPr>
        <p:blipFill>
          <a:blip r:embed="rId4">
            <a:extLst>
              <a:ext uri="{28A0092B-C50C-407E-A947-70E740481C1C}">
                <a14:useLocalDpi xmlns:a14="http://schemas.microsoft.com/office/drawing/2010/main" val="0"/>
              </a:ext>
            </a:extLst>
          </a:blip>
          <a:srcRect l="2615" t="2593" r="1733" b="2509"/>
          <a:stretch>
            <a:fillRect/>
          </a:stretch>
        </p:blipFill>
        <p:spPr>
          <a:xfrm>
            <a:off x="544200" y="1288027"/>
            <a:ext cx="11516523" cy="5466734"/>
          </a:xfrm>
          <a:prstGeom prst="rect">
            <a:avLst/>
          </a:prstGeom>
        </p:spPr>
      </p:pic>
    </p:spTree>
    <p:extLst>
      <p:ext uri="{BB962C8B-B14F-4D97-AF65-F5344CB8AC3E}">
        <p14:creationId xmlns:p14="http://schemas.microsoft.com/office/powerpoint/2010/main" val="2570136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E1F50C-DBCB-AB33-7CA7-29A98C6608E1}"/>
            </a:ext>
          </a:extLst>
        </p:cNvPr>
        <p:cNvGrpSpPr/>
        <p:nvPr/>
      </p:nvGrpSpPr>
      <p:grpSpPr>
        <a:xfrm>
          <a:off x="0" y="0"/>
          <a:ext cx="0" cy="0"/>
          <a:chOff x="0" y="0"/>
          <a:chExt cx="0" cy="0"/>
        </a:xfrm>
      </p:grpSpPr>
      <p:pic>
        <p:nvPicPr>
          <p:cNvPr id="2" name="Picture 1" descr="A logo of a globe with a graduation cap&#10;&#10;AI-generated content may be incorrect.">
            <a:extLst>
              <a:ext uri="{FF2B5EF4-FFF2-40B4-BE49-F238E27FC236}">
                <a16:creationId xmlns:a16="http://schemas.microsoft.com/office/drawing/2014/main" id="{5949046C-F27C-A9E5-4A11-65D2257B6B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200" y="484072"/>
            <a:ext cx="1046283" cy="961905"/>
          </a:xfrm>
          <a:prstGeom prst="rect">
            <a:avLst/>
          </a:prstGeom>
        </p:spPr>
      </p:pic>
      <p:pic>
        <p:nvPicPr>
          <p:cNvPr id="3" name="Picture 2" descr="A black background with white text&#10;&#10;AI-generated content may be incorrect.">
            <a:extLst>
              <a:ext uri="{FF2B5EF4-FFF2-40B4-BE49-F238E27FC236}">
                <a16:creationId xmlns:a16="http://schemas.microsoft.com/office/drawing/2014/main" id="{ABC75D2C-CE4E-F870-2A4C-D82F0EDBDE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1882" y="617678"/>
            <a:ext cx="1776182" cy="1001766"/>
          </a:xfrm>
          <a:prstGeom prst="rect">
            <a:avLst/>
          </a:prstGeom>
        </p:spPr>
      </p:pic>
      <p:sp>
        <p:nvSpPr>
          <p:cNvPr id="16" name="Rectangle: Rounded Corners 15">
            <a:extLst>
              <a:ext uri="{FF2B5EF4-FFF2-40B4-BE49-F238E27FC236}">
                <a16:creationId xmlns:a16="http://schemas.microsoft.com/office/drawing/2014/main" id="{DC331916-6309-FC55-40C1-33E097E1B196}"/>
              </a:ext>
            </a:extLst>
          </p:cNvPr>
          <p:cNvSpPr/>
          <p:nvPr/>
        </p:nvSpPr>
        <p:spPr>
          <a:xfrm>
            <a:off x="1590482" y="273149"/>
            <a:ext cx="10601517" cy="174280"/>
          </a:xfrm>
          <a:prstGeom prst="roundRect">
            <a:avLst/>
          </a:prstGeom>
          <a:solidFill>
            <a:srgbClr val="0FAB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01FA0CD7-430D-AD27-CAD4-63E601BE9C56}"/>
              </a:ext>
            </a:extLst>
          </p:cNvPr>
          <p:cNvSpPr/>
          <p:nvPr/>
        </p:nvSpPr>
        <p:spPr>
          <a:xfrm>
            <a:off x="406456" y="3524"/>
            <a:ext cx="10601517" cy="174280"/>
          </a:xfrm>
          <a:prstGeom prst="roundRect">
            <a:avLst/>
          </a:prstGeom>
          <a:solidFill>
            <a:srgbClr val="0FAB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EBF24D11-63B0-162B-F5AD-3F7014B1A016}"/>
              </a:ext>
            </a:extLst>
          </p:cNvPr>
          <p:cNvSpPr/>
          <p:nvPr/>
        </p:nvSpPr>
        <p:spPr>
          <a:xfrm rot="5400000">
            <a:off x="-2512667" y="3899790"/>
            <a:ext cx="5739439" cy="176981"/>
          </a:xfrm>
          <a:prstGeom prst="round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216D71A0-CD4A-D8FA-6426-458CACE92F21}"/>
              </a:ext>
            </a:extLst>
          </p:cNvPr>
          <p:cNvSpPr/>
          <p:nvPr/>
        </p:nvSpPr>
        <p:spPr>
          <a:xfrm rot="5400000">
            <a:off x="-2776604" y="2781229"/>
            <a:ext cx="5739439" cy="176981"/>
          </a:xfrm>
          <a:prstGeom prst="round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4319C28-69EB-C13C-304D-906D4B1820A1}"/>
              </a:ext>
            </a:extLst>
          </p:cNvPr>
          <p:cNvSpPr txBox="1"/>
          <p:nvPr/>
        </p:nvSpPr>
        <p:spPr>
          <a:xfrm>
            <a:off x="1803046" y="864476"/>
            <a:ext cx="4134465" cy="646331"/>
          </a:xfrm>
          <a:prstGeom prst="rect">
            <a:avLst/>
          </a:prstGeom>
          <a:noFill/>
        </p:spPr>
        <p:txBody>
          <a:bodyPr wrap="none" rtlCol="0">
            <a:spAutoFit/>
          </a:bodyPr>
          <a:lstStyle/>
          <a:p>
            <a:r>
              <a:rPr lang="en-US" sz="3600" dirty="0">
                <a:solidFill>
                  <a:schemeClr val="tx1">
                    <a:lumMod val="75000"/>
                    <a:lumOff val="25000"/>
                  </a:schemeClr>
                </a:solidFill>
                <a:latin typeface="Aharoni" panose="02010803020104030203" pitchFamily="2" charset="-79"/>
                <a:cs typeface="Aharoni" panose="02010803020104030203" pitchFamily="2" charset="-79"/>
              </a:rPr>
              <a:t>Project Milestones</a:t>
            </a:r>
          </a:p>
        </p:txBody>
      </p:sp>
      <p:cxnSp>
        <p:nvCxnSpPr>
          <p:cNvPr id="8" name="Straight Connector 7">
            <a:extLst>
              <a:ext uri="{FF2B5EF4-FFF2-40B4-BE49-F238E27FC236}">
                <a16:creationId xmlns:a16="http://schemas.microsoft.com/office/drawing/2014/main" id="{AF3614DC-A028-B225-1851-19A72706EED7}"/>
              </a:ext>
            </a:extLst>
          </p:cNvPr>
          <p:cNvCxnSpPr>
            <a:cxnSpLocks/>
          </p:cNvCxnSpPr>
          <p:nvPr/>
        </p:nvCxnSpPr>
        <p:spPr>
          <a:xfrm>
            <a:off x="591366" y="4153642"/>
            <a:ext cx="11332072" cy="9660"/>
          </a:xfrm>
          <a:prstGeom prst="line">
            <a:avLst/>
          </a:prstGeom>
          <a:ln>
            <a:headEnd w="lg" len="lg"/>
          </a:ln>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42CA8462-C6FF-92E3-B57B-5AF9A6A73A04}"/>
              </a:ext>
            </a:extLst>
          </p:cNvPr>
          <p:cNvCxnSpPr/>
          <p:nvPr/>
        </p:nvCxnSpPr>
        <p:spPr>
          <a:xfrm flipV="1">
            <a:off x="1089036" y="2300747"/>
            <a:ext cx="0" cy="1828800"/>
          </a:xfrm>
          <a:prstGeom prst="line">
            <a:avLst/>
          </a:prstGeom>
          <a:ln>
            <a:solidFill>
              <a:schemeClr val="tx1">
                <a:lumMod val="95000"/>
                <a:lumOff val="5000"/>
              </a:schemeClr>
            </a:solidFill>
            <a:tailEnd type="ova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13C1BEE4-7436-D534-7052-3F3864736100}"/>
              </a:ext>
            </a:extLst>
          </p:cNvPr>
          <p:cNvSpPr txBox="1"/>
          <p:nvPr/>
        </p:nvSpPr>
        <p:spPr>
          <a:xfrm>
            <a:off x="591366" y="2219073"/>
            <a:ext cx="524503" cy="584775"/>
          </a:xfrm>
          <a:prstGeom prst="rect">
            <a:avLst/>
          </a:prstGeom>
          <a:noFill/>
        </p:spPr>
        <p:txBody>
          <a:bodyPr wrap="none" rtlCol="0">
            <a:spAutoFit/>
          </a:bodyPr>
          <a:lstStyle/>
          <a:p>
            <a:r>
              <a:rPr lang="en-US" sz="3200" dirty="0">
                <a:solidFill>
                  <a:srgbClr val="FFC000"/>
                </a:solidFill>
                <a:latin typeface="Aharoni" panose="02010803020104030203" pitchFamily="2" charset="-79"/>
                <a:cs typeface="Aharoni" panose="02010803020104030203" pitchFamily="2" charset="-79"/>
              </a:rPr>
              <a:t>01</a:t>
            </a:r>
          </a:p>
        </p:txBody>
      </p:sp>
      <p:sp>
        <p:nvSpPr>
          <p:cNvPr id="12" name="TextBox 11">
            <a:extLst>
              <a:ext uri="{FF2B5EF4-FFF2-40B4-BE49-F238E27FC236}">
                <a16:creationId xmlns:a16="http://schemas.microsoft.com/office/drawing/2014/main" id="{6FBB8E67-FE79-E1CD-4A7E-A8918F5F8DB4}"/>
              </a:ext>
            </a:extLst>
          </p:cNvPr>
          <p:cNvSpPr txBox="1"/>
          <p:nvPr/>
        </p:nvSpPr>
        <p:spPr>
          <a:xfrm>
            <a:off x="510244" y="1849741"/>
            <a:ext cx="1821332" cy="369332"/>
          </a:xfrm>
          <a:prstGeom prst="rect">
            <a:avLst/>
          </a:prstGeom>
          <a:noFill/>
        </p:spPr>
        <p:txBody>
          <a:bodyPr wrap="none" rtlCol="0">
            <a:spAutoFit/>
          </a:bodyPr>
          <a:lstStyle/>
          <a:p>
            <a:r>
              <a:rPr lang="en-US" dirty="0">
                <a:solidFill>
                  <a:schemeClr val="tx2">
                    <a:lumMod val="75000"/>
                    <a:lumOff val="25000"/>
                  </a:schemeClr>
                </a:solidFill>
                <a:latin typeface="Aharoni" panose="02010803020104030203" pitchFamily="2" charset="-79"/>
                <a:cs typeface="Aharoni" panose="02010803020104030203" pitchFamily="2" charset="-79"/>
              </a:rPr>
              <a:t>Data Collection</a:t>
            </a:r>
          </a:p>
        </p:txBody>
      </p:sp>
      <p:graphicFrame>
        <p:nvGraphicFramePr>
          <p:cNvPr id="14" name="Table 13">
            <a:extLst>
              <a:ext uri="{FF2B5EF4-FFF2-40B4-BE49-F238E27FC236}">
                <a16:creationId xmlns:a16="http://schemas.microsoft.com/office/drawing/2014/main" id="{EEA1751A-4BEB-B389-67FE-2510D8B35F72}"/>
              </a:ext>
            </a:extLst>
          </p:cNvPr>
          <p:cNvGraphicFramePr>
            <a:graphicFrameLocks noGrp="1"/>
          </p:cNvGraphicFramePr>
          <p:nvPr>
            <p:extLst>
              <p:ext uri="{D42A27DB-BD31-4B8C-83A1-F6EECF244321}">
                <p14:modId xmlns:p14="http://schemas.microsoft.com/office/powerpoint/2010/main" val="689750866"/>
              </p:ext>
            </p:extLst>
          </p:nvPr>
        </p:nvGraphicFramePr>
        <p:xfrm>
          <a:off x="838200" y="3818414"/>
          <a:ext cx="10515600" cy="365760"/>
        </p:xfrm>
        <a:graphic>
          <a:graphicData uri="http://schemas.openxmlformats.org/drawingml/2006/table">
            <a:tbl>
              <a:tblPr/>
              <a:tblGrid>
                <a:gridCol w="10515600">
                  <a:extLst>
                    <a:ext uri="{9D8B030D-6E8A-4147-A177-3AD203B41FA5}">
                      <a16:colId xmlns:a16="http://schemas.microsoft.com/office/drawing/2014/main" val="1851765013"/>
                    </a:ext>
                  </a:extLst>
                </a:gridCol>
              </a:tblGrid>
              <a:tr h="0">
                <a:tc>
                  <a:txBody>
                    <a:bodyPr/>
                    <a:lstStyle/>
                    <a:p>
                      <a:pPr>
                        <a:buNone/>
                      </a:pPr>
                      <a:endParaRPr lang="en-US" dirty="0"/>
                    </a:p>
                  </a:txBody>
                  <a:tcPr anchor="ctr">
                    <a:lnL>
                      <a:noFill/>
                    </a:lnL>
                    <a:lnR>
                      <a:noFill/>
                    </a:lnR>
                    <a:lnT>
                      <a:noFill/>
                    </a:lnT>
                    <a:lnB>
                      <a:noFill/>
                    </a:lnB>
                    <a:noFill/>
                  </a:tcPr>
                </a:tc>
                <a:extLst>
                  <a:ext uri="{0D108BD9-81ED-4DB2-BD59-A6C34878D82A}">
                    <a16:rowId xmlns:a16="http://schemas.microsoft.com/office/drawing/2014/main" val="2874511510"/>
                  </a:ext>
                </a:extLst>
              </a:tr>
            </a:tbl>
          </a:graphicData>
        </a:graphic>
      </p:graphicFrame>
      <p:graphicFrame>
        <p:nvGraphicFramePr>
          <p:cNvPr id="15" name="Table 14">
            <a:extLst>
              <a:ext uri="{FF2B5EF4-FFF2-40B4-BE49-F238E27FC236}">
                <a16:creationId xmlns:a16="http://schemas.microsoft.com/office/drawing/2014/main" id="{389912E3-5502-009A-B423-C3AABA7493D5}"/>
              </a:ext>
            </a:extLst>
          </p:cNvPr>
          <p:cNvGraphicFramePr>
            <a:graphicFrameLocks noGrp="1"/>
          </p:cNvGraphicFramePr>
          <p:nvPr>
            <p:extLst>
              <p:ext uri="{D42A27DB-BD31-4B8C-83A1-F6EECF244321}">
                <p14:modId xmlns:p14="http://schemas.microsoft.com/office/powerpoint/2010/main" val="1785304069"/>
              </p:ext>
            </p:extLst>
          </p:nvPr>
        </p:nvGraphicFramePr>
        <p:xfrm>
          <a:off x="1097769" y="2087829"/>
          <a:ext cx="1891793" cy="1739406"/>
        </p:xfrm>
        <a:graphic>
          <a:graphicData uri="http://schemas.openxmlformats.org/drawingml/2006/table">
            <a:tbl>
              <a:tblPr/>
              <a:tblGrid>
                <a:gridCol w="1891793">
                  <a:extLst>
                    <a:ext uri="{9D8B030D-6E8A-4147-A177-3AD203B41FA5}">
                      <a16:colId xmlns:a16="http://schemas.microsoft.com/office/drawing/2014/main" val="3669472542"/>
                    </a:ext>
                  </a:extLst>
                </a:gridCol>
              </a:tblGrid>
              <a:tr h="1739406">
                <a:tc>
                  <a:txBody>
                    <a:bodyPr/>
                    <a:lstStyle/>
                    <a:p>
                      <a:pPr>
                        <a:buNone/>
                      </a:pPr>
                      <a:r>
                        <a:rPr lang="en-US" sz="1400" dirty="0">
                          <a:latin typeface="+mn-lt"/>
                          <a:cs typeface="Aharoni" panose="02010803020104030203" pitchFamily="2" charset="-79"/>
                        </a:rPr>
                        <a:t>Collected data from multiple sources and performed initial cleaning and preprocessing.</a:t>
                      </a:r>
                    </a:p>
                  </a:txBody>
                  <a:tcPr anchor="ctr">
                    <a:lnL>
                      <a:noFill/>
                    </a:lnL>
                    <a:lnR>
                      <a:noFill/>
                    </a:lnR>
                    <a:lnT>
                      <a:noFill/>
                    </a:lnT>
                    <a:lnB>
                      <a:noFill/>
                    </a:lnB>
                    <a:noFill/>
                  </a:tcPr>
                </a:tc>
                <a:extLst>
                  <a:ext uri="{0D108BD9-81ED-4DB2-BD59-A6C34878D82A}">
                    <a16:rowId xmlns:a16="http://schemas.microsoft.com/office/drawing/2014/main" val="2428488844"/>
                  </a:ext>
                </a:extLst>
              </a:tr>
            </a:tbl>
          </a:graphicData>
        </a:graphic>
      </p:graphicFrame>
      <p:cxnSp>
        <p:nvCxnSpPr>
          <p:cNvPr id="21" name="Straight Connector 20">
            <a:extLst>
              <a:ext uri="{FF2B5EF4-FFF2-40B4-BE49-F238E27FC236}">
                <a16:creationId xmlns:a16="http://schemas.microsoft.com/office/drawing/2014/main" id="{11762CEE-C5A8-095B-1515-4757F98EC4F7}"/>
              </a:ext>
            </a:extLst>
          </p:cNvPr>
          <p:cNvCxnSpPr>
            <a:cxnSpLocks/>
          </p:cNvCxnSpPr>
          <p:nvPr/>
        </p:nvCxnSpPr>
        <p:spPr>
          <a:xfrm>
            <a:off x="2252470" y="4129547"/>
            <a:ext cx="0" cy="1838634"/>
          </a:xfrm>
          <a:prstGeom prst="line">
            <a:avLst/>
          </a:prstGeom>
          <a:ln>
            <a:solidFill>
              <a:schemeClr val="tx1">
                <a:lumMod val="95000"/>
                <a:lumOff val="5000"/>
              </a:schemeClr>
            </a:solidFill>
            <a:tailEnd type="ova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4BE6270-2F95-0D48-B309-01A26B9C36A1}"/>
              </a:ext>
            </a:extLst>
          </p:cNvPr>
          <p:cNvCxnSpPr/>
          <p:nvPr/>
        </p:nvCxnSpPr>
        <p:spPr>
          <a:xfrm flipV="1">
            <a:off x="3424196" y="2317624"/>
            <a:ext cx="0" cy="1828800"/>
          </a:xfrm>
          <a:prstGeom prst="line">
            <a:avLst/>
          </a:prstGeom>
          <a:ln>
            <a:solidFill>
              <a:schemeClr val="tx1">
                <a:lumMod val="95000"/>
                <a:lumOff val="5000"/>
              </a:schemeClr>
            </a:solidFill>
            <a:tailEnd type="ova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C3AD4BD6-51E2-D03C-BFAD-5D49CA051E94}"/>
              </a:ext>
            </a:extLst>
          </p:cNvPr>
          <p:cNvCxnSpPr/>
          <p:nvPr/>
        </p:nvCxnSpPr>
        <p:spPr>
          <a:xfrm flipV="1">
            <a:off x="5965833" y="2317624"/>
            <a:ext cx="0" cy="1828800"/>
          </a:xfrm>
          <a:prstGeom prst="line">
            <a:avLst/>
          </a:prstGeom>
          <a:ln>
            <a:solidFill>
              <a:schemeClr val="tx1">
                <a:lumMod val="95000"/>
                <a:lumOff val="5000"/>
              </a:schemeClr>
            </a:solidFill>
            <a:tailEnd type="ova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F9E78B01-B4D5-5585-DBF2-7B1C42B74021}"/>
              </a:ext>
            </a:extLst>
          </p:cNvPr>
          <p:cNvCxnSpPr/>
          <p:nvPr/>
        </p:nvCxnSpPr>
        <p:spPr>
          <a:xfrm flipV="1">
            <a:off x="8507474" y="2317624"/>
            <a:ext cx="0" cy="1828800"/>
          </a:xfrm>
          <a:prstGeom prst="line">
            <a:avLst/>
          </a:prstGeom>
          <a:ln>
            <a:solidFill>
              <a:schemeClr val="tx1">
                <a:lumMod val="95000"/>
                <a:lumOff val="5000"/>
              </a:schemeClr>
            </a:solidFill>
            <a:tailEnd type="ova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9E751334-3B33-1763-CF1F-C0E2A5026CE4}"/>
              </a:ext>
            </a:extLst>
          </p:cNvPr>
          <p:cNvCxnSpPr>
            <a:cxnSpLocks/>
          </p:cNvCxnSpPr>
          <p:nvPr/>
        </p:nvCxnSpPr>
        <p:spPr>
          <a:xfrm>
            <a:off x="4676120" y="4149212"/>
            <a:ext cx="0" cy="1838634"/>
          </a:xfrm>
          <a:prstGeom prst="line">
            <a:avLst/>
          </a:prstGeom>
          <a:ln>
            <a:solidFill>
              <a:schemeClr val="tx1">
                <a:lumMod val="95000"/>
                <a:lumOff val="5000"/>
              </a:schemeClr>
            </a:solidFill>
            <a:tailEnd type="ova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EF0AF6EC-33C2-6CDB-0CE8-29545F321A70}"/>
              </a:ext>
            </a:extLst>
          </p:cNvPr>
          <p:cNvCxnSpPr>
            <a:cxnSpLocks/>
          </p:cNvCxnSpPr>
          <p:nvPr/>
        </p:nvCxnSpPr>
        <p:spPr>
          <a:xfrm>
            <a:off x="7225248" y="4139379"/>
            <a:ext cx="0" cy="1838634"/>
          </a:xfrm>
          <a:prstGeom prst="line">
            <a:avLst/>
          </a:prstGeom>
          <a:ln>
            <a:solidFill>
              <a:schemeClr val="tx1">
                <a:lumMod val="95000"/>
                <a:lumOff val="5000"/>
              </a:schemeClr>
            </a:solidFill>
            <a:tailEnd type="ova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43DD9BE-3B38-DA73-565F-730BBECC3064}"/>
              </a:ext>
            </a:extLst>
          </p:cNvPr>
          <p:cNvCxnSpPr>
            <a:cxnSpLocks/>
          </p:cNvCxnSpPr>
          <p:nvPr/>
        </p:nvCxnSpPr>
        <p:spPr>
          <a:xfrm>
            <a:off x="9855375" y="4154678"/>
            <a:ext cx="0" cy="1838634"/>
          </a:xfrm>
          <a:prstGeom prst="line">
            <a:avLst/>
          </a:prstGeom>
          <a:ln>
            <a:solidFill>
              <a:schemeClr val="tx1">
                <a:lumMod val="95000"/>
                <a:lumOff val="5000"/>
              </a:schemeClr>
            </a:solidFill>
            <a:tailEnd type="oval"/>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87585086-23C5-BCA4-7BA7-58F215B40B5B}"/>
              </a:ext>
            </a:extLst>
          </p:cNvPr>
          <p:cNvSpPr txBox="1"/>
          <p:nvPr/>
        </p:nvSpPr>
        <p:spPr>
          <a:xfrm>
            <a:off x="1825615" y="6085827"/>
            <a:ext cx="1251881" cy="369332"/>
          </a:xfrm>
          <a:prstGeom prst="rect">
            <a:avLst/>
          </a:prstGeom>
          <a:noFill/>
        </p:spPr>
        <p:txBody>
          <a:bodyPr wrap="square">
            <a:spAutoFit/>
          </a:bodyPr>
          <a:lstStyle/>
          <a:p>
            <a:r>
              <a:rPr lang="en-US" dirty="0">
                <a:solidFill>
                  <a:schemeClr val="tx2">
                    <a:lumMod val="75000"/>
                    <a:lumOff val="25000"/>
                  </a:schemeClr>
                </a:solidFill>
                <a:latin typeface="Aharoni" panose="02010803020104030203" pitchFamily="2" charset="-79"/>
                <a:cs typeface="Aharoni" panose="02010803020104030203" pitchFamily="2" charset="-79"/>
              </a:rPr>
              <a:t>Database</a:t>
            </a:r>
          </a:p>
        </p:txBody>
      </p:sp>
      <p:sp>
        <p:nvSpPr>
          <p:cNvPr id="38" name="TextBox 37">
            <a:extLst>
              <a:ext uri="{FF2B5EF4-FFF2-40B4-BE49-F238E27FC236}">
                <a16:creationId xmlns:a16="http://schemas.microsoft.com/office/drawing/2014/main" id="{E4365C78-DC64-344D-1907-BEDBB39F5A57}"/>
              </a:ext>
            </a:extLst>
          </p:cNvPr>
          <p:cNvSpPr txBox="1"/>
          <p:nvPr/>
        </p:nvSpPr>
        <p:spPr>
          <a:xfrm>
            <a:off x="1718567" y="5441430"/>
            <a:ext cx="578327" cy="584775"/>
          </a:xfrm>
          <a:prstGeom prst="rect">
            <a:avLst/>
          </a:prstGeom>
          <a:noFill/>
        </p:spPr>
        <p:txBody>
          <a:bodyPr wrap="square">
            <a:spAutoFit/>
          </a:bodyPr>
          <a:lstStyle/>
          <a:p>
            <a:r>
              <a:rPr lang="ar-EG" sz="3200" dirty="0">
                <a:solidFill>
                  <a:srgbClr val="FFC000"/>
                </a:solidFill>
                <a:latin typeface="Aharoni" panose="02010803020104030203" pitchFamily="2" charset="-79"/>
                <a:cs typeface="Aharoni" panose="02010803020104030203" pitchFamily="2" charset="-79"/>
              </a:rPr>
              <a:t>02</a:t>
            </a:r>
            <a:endParaRPr lang="en-US" sz="3200" dirty="0">
              <a:solidFill>
                <a:srgbClr val="FFC000"/>
              </a:solidFill>
            </a:endParaRPr>
          </a:p>
        </p:txBody>
      </p:sp>
      <p:sp>
        <p:nvSpPr>
          <p:cNvPr id="40" name="TextBox 39">
            <a:extLst>
              <a:ext uri="{FF2B5EF4-FFF2-40B4-BE49-F238E27FC236}">
                <a16:creationId xmlns:a16="http://schemas.microsoft.com/office/drawing/2014/main" id="{51191427-F816-BB79-4196-3E5F225094BE}"/>
              </a:ext>
            </a:extLst>
          </p:cNvPr>
          <p:cNvSpPr txBox="1"/>
          <p:nvPr/>
        </p:nvSpPr>
        <p:spPr>
          <a:xfrm>
            <a:off x="2887248" y="2219072"/>
            <a:ext cx="578327" cy="584775"/>
          </a:xfrm>
          <a:prstGeom prst="rect">
            <a:avLst/>
          </a:prstGeom>
          <a:noFill/>
        </p:spPr>
        <p:txBody>
          <a:bodyPr wrap="square">
            <a:spAutoFit/>
          </a:bodyPr>
          <a:lstStyle/>
          <a:p>
            <a:r>
              <a:rPr lang="ar-EG" sz="3200" dirty="0">
                <a:solidFill>
                  <a:srgbClr val="FFC000"/>
                </a:solidFill>
                <a:latin typeface="Aharoni" panose="02010803020104030203" pitchFamily="2" charset="-79"/>
                <a:cs typeface="Aharoni" panose="02010803020104030203" pitchFamily="2" charset="-79"/>
              </a:rPr>
              <a:t>03</a:t>
            </a:r>
            <a:endParaRPr lang="en-US" sz="3200" dirty="0">
              <a:solidFill>
                <a:srgbClr val="FFC000"/>
              </a:solidFill>
            </a:endParaRPr>
          </a:p>
        </p:txBody>
      </p:sp>
      <p:sp>
        <p:nvSpPr>
          <p:cNvPr id="41" name="TextBox 40">
            <a:extLst>
              <a:ext uri="{FF2B5EF4-FFF2-40B4-BE49-F238E27FC236}">
                <a16:creationId xmlns:a16="http://schemas.microsoft.com/office/drawing/2014/main" id="{D39C067D-86D4-150F-FE39-B9A3A652F8D8}"/>
              </a:ext>
            </a:extLst>
          </p:cNvPr>
          <p:cNvSpPr txBox="1"/>
          <p:nvPr/>
        </p:nvSpPr>
        <p:spPr>
          <a:xfrm>
            <a:off x="4160532" y="5441430"/>
            <a:ext cx="578327" cy="584775"/>
          </a:xfrm>
          <a:prstGeom prst="rect">
            <a:avLst/>
          </a:prstGeom>
          <a:noFill/>
        </p:spPr>
        <p:txBody>
          <a:bodyPr wrap="square">
            <a:spAutoFit/>
          </a:bodyPr>
          <a:lstStyle/>
          <a:p>
            <a:r>
              <a:rPr lang="ar-EG" sz="3200" dirty="0">
                <a:solidFill>
                  <a:srgbClr val="FFC000"/>
                </a:solidFill>
                <a:latin typeface="Aharoni" panose="02010803020104030203" pitchFamily="2" charset="-79"/>
                <a:cs typeface="Aharoni" panose="02010803020104030203" pitchFamily="2" charset="-79"/>
              </a:rPr>
              <a:t>04</a:t>
            </a:r>
            <a:endParaRPr lang="en-US" sz="3200" dirty="0">
              <a:solidFill>
                <a:srgbClr val="FFC000"/>
              </a:solidFill>
            </a:endParaRPr>
          </a:p>
        </p:txBody>
      </p:sp>
      <p:sp>
        <p:nvSpPr>
          <p:cNvPr id="42" name="TextBox 41">
            <a:extLst>
              <a:ext uri="{FF2B5EF4-FFF2-40B4-BE49-F238E27FC236}">
                <a16:creationId xmlns:a16="http://schemas.microsoft.com/office/drawing/2014/main" id="{31AD0590-416A-CB89-0324-2964B47909AB}"/>
              </a:ext>
            </a:extLst>
          </p:cNvPr>
          <p:cNvSpPr txBox="1"/>
          <p:nvPr/>
        </p:nvSpPr>
        <p:spPr>
          <a:xfrm>
            <a:off x="5470192" y="2219071"/>
            <a:ext cx="578327" cy="584775"/>
          </a:xfrm>
          <a:prstGeom prst="rect">
            <a:avLst/>
          </a:prstGeom>
          <a:noFill/>
        </p:spPr>
        <p:txBody>
          <a:bodyPr wrap="square">
            <a:spAutoFit/>
          </a:bodyPr>
          <a:lstStyle/>
          <a:p>
            <a:r>
              <a:rPr lang="ar-EG" sz="3200" dirty="0">
                <a:solidFill>
                  <a:srgbClr val="FFC000"/>
                </a:solidFill>
                <a:latin typeface="Aharoni" panose="02010803020104030203" pitchFamily="2" charset="-79"/>
                <a:cs typeface="Aharoni" panose="02010803020104030203" pitchFamily="2" charset="-79"/>
              </a:rPr>
              <a:t>05</a:t>
            </a:r>
            <a:endParaRPr lang="en-US" sz="3200" dirty="0">
              <a:solidFill>
                <a:srgbClr val="FFC000"/>
              </a:solidFill>
            </a:endParaRPr>
          </a:p>
        </p:txBody>
      </p:sp>
      <p:sp>
        <p:nvSpPr>
          <p:cNvPr id="43" name="TextBox 42">
            <a:extLst>
              <a:ext uri="{FF2B5EF4-FFF2-40B4-BE49-F238E27FC236}">
                <a16:creationId xmlns:a16="http://schemas.microsoft.com/office/drawing/2014/main" id="{5B196B16-32B7-7110-4B17-D7C28DFB253F}"/>
              </a:ext>
            </a:extLst>
          </p:cNvPr>
          <p:cNvSpPr txBox="1"/>
          <p:nvPr/>
        </p:nvSpPr>
        <p:spPr>
          <a:xfrm>
            <a:off x="6717097" y="5441429"/>
            <a:ext cx="578327" cy="584775"/>
          </a:xfrm>
          <a:prstGeom prst="rect">
            <a:avLst/>
          </a:prstGeom>
          <a:noFill/>
        </p:spPr>
        <p:txBody>
          <a:bodyPr wrap="square">
            <a:spAutoFit/>
          </a:bodyPr>
          <a:lstStyle/>
          <a:p>
            <a:r>
              <a:rPr lang="ar-EG" sz="3200" dirty="0">
                <a:solidFill>
                  <a:srgbClr val="FFC000"/>
                </a:solidFill>
                <a:latin typeface="Aharoni" panose="02010803020104030203" pitchFamily="2" charset="-79"/>
                <a:cs typeface="Aharoni" panose="02010803020104030203" pitchFamily="2" charset="-79"/>
              </a:rPr>
              <a:t>06</a:t>
            </a:r>
            <a:endParaRPr lang="en-US" sz="3200" dirty="0">
              <a:solidFill>
                <a:srgbClr val="FFC000"/>
              </a:solidFill>
            </a:endParaRPr>
          </a:p>
        </p:txBody>
      </p:sp>
      <p:sp>
        <p:nvSpPr>
          <p:cNvPr id="44" name="TextBox 43">
            <a:extLst>
              <a:ext uri="{FF2B5EF4-FFF2-40B4-BE49-F238E27FC236}">
                <a16:creationId xmlns:a16="http://schemas.microsoft.com/office/drawing/2014/main" id="{CCC44500-9A51-DDE0-3494-4FCE2909AEF4}"/>
              </a:ext>
            </a:extLst>
          </p:cNvPr>
          <p:cNvSpPr txBox="1"/>
          <p:nvPr/>
        </p:nvSpPr>
        <p:spPr>
          <a:xfrm>
            <a:off x="7993494" y="2219070"/>
            <a:ext cx="578327" cy="584775"/>
          </a:xfrm>
          <a:prstGeom prst="rect">
            <a:avLst/>
          </a:prstGeom>
          <a:noFill/>
        </p:spPr>
        <p:txBody>
          <a:bodyPr wrap="square">
            <a:spAutoFit/>
          </a:bodyPr>
          <a:lstStyle/>
          <a:p>
            <a:r>
              <a:rPr lang="ar-EG" sz="3200" dirty="0">
                <a:solidFill>
                  <a:srgbClr val="FFC000"/>
                </a:solidFill>
                <a:latin typeface="Aharoni" panose="02010803020104030203" pitchFamily="2" charset="-79"/>
                <a:cs typeface="Aharoni" panose="02010803020104030203" pitchFamily="2" charset="-79"/>
              </a:rPr>
              <a:t>07</a:t>
            </a:r>
            <a:endParaRPr lang="en-US" sz="3200" dirty="0">
              <a:solidFill>
                <a:srgbClr val="FFC000"/>
              </a:solidFill>
            </a:endParaRPr>
          </a:p>
        </p:txBody>
      </p:sp>
      <p:sp>
        <p:nvSpPr>
          <p:cNvPr id="45" name="TextBox 44">
            <a:extLst>
              <a:ext uri="{FF2B5EF4-FFF2-40B4-BE49-F238E27FC236}">
                <a16:creationId xmlns:a16="http://schemas.microsoft.com/office/drawing/2014/main" id="{AEB9217B-14A8-AA6F-4953-DB7285FD951C}"/>
              </a:ext>
            </a:extLst>
          </p:cNvPr>
          <p:cNvSpPr txBox="1"/>
          <p:nvPr/>
        </p:nvSpPr>
        <p:spPr>
          <a:xfrm>
            <a:off x="9303779" y="5474607"/>
            <a:ext cx="578327" cy="584775"/>
          </a:xfrm>
          <a:prstGeom prst="rect">
            <a:avLst/>
          </a:prstGeom>
          <a:noFill/>
        </p:spPr>
        <p:txBody>
          <a:bodyPr wrap="square">
            <a:spAutoFit/>
          </a:bodyPr>
          <a:lstStyle/>
          <a:p>
            <a:r>
              <a:rPr lang="ar-EG" sz="3200" dirty="0">
                <a:solidFill>
                  <a:srgbClr val="FFC000"/>
                </a:solidFill>
                <a:latin typeface="Aharoni" panose="02010803020104030203" pitchFamily="2" charset="-79"/>
                <a:cs typeface="Aharoni" panose="02010803020104030203" pitchFamily="2" charset="-79"/>
              </a:rPr>
              <a:t>08</a:t>
            </a:r>
            <a:endParaRPr lang="en-US" sz="3200" dirty="0">
              <a:solidFill>
                <a:srgbClr val="FFC000"/>
              </a:solidFill>
            </a:endParaRPr>
          </a:p>
        </p:txBody>
      </p:sp>
      <p:sp>
        <p:nvSpPr>
          <p:cNvPr id="46" name="TextBox 45">
            <a:extLst>
              <a:ext uri="{FF2B5EF4-FFF2-40B4-BE49-F238E27FC236}">
                <a16:creationId xmlns:a16="http://schemas.microsoft.com/office/drawing/2014/main" id="{BC797A81-516F-05DC-3007-C86031B6E2CC}"/>
              </a:ext>
            </a:extLst>
          </p:cNvPr>
          <p:cNvSpPr txBox="1"/>
          <p:nvPr/>
        </p:nvSpPr>
        <p:spPr>
          <a:xfrm>
            <a:off x="2284803" y="4721422"/>
            <a:ext cx="1891793" cy="954107"/>
          </a:xfrm>
          <a:prstGeom prst="rect">
            <a:avLst/>
          </a:prstGeom>
          <a:noFill/>
        </p:spPr>
        <p:txBody>
          <a:bodyPr wrap="square" rtlCol="0">
            <a:spAutoFit/>
          </a:bodyPr>
          <a:lstStyle/>
          <a:p>
            <a:r>
              <a:rPr lang="en-US" sz="1400" dirty="0">
                <a:latin typeface="Aptos Narrow" panose="020B0004020202020204" pitchFamily="34" charset="0"/>
              </a:rPr>
              <a:t>Designed structured tables to store data relationally with key relationships.</a:t>
            </a:r>
          </a:p>
        </p:txBody>
      </p:sp>
      <p:sp>
        <p:nvSpPr>
          <p:cNvPr id="47" name="TextBox 46">
            <a:extLst>
              <a:ext uri="{FF2B5EF4-FFF2-40B4-BE49-F238E27FC236}">
                <a16:creationId xmlns:a16="http://schemas.microsoft.com/office/drawing/2014/main" id="{51F8A315-ED11-49F1-B83F-90BFCD33EFE1}"/>
              </a:ext>
            </a:extLst>
          </p:cNvPr>
          <p:cNvSpPr txBox="1"/>
          <p:nvPr/>
        </p:nvSpPr>
        <p:spPr>
          <a:xfrm>
            <a:off x="2832574" y="1844447"/>
            <a:ext cx="2023311" cy="369332"/>
          </a:xfrm>
          <a:prstGeom prst="rect">
            <a:avLst/>
          </a:prstGeom>
          <a:noFill/>
        </p:spPr>
        <p:txBody>
          <a:bodyPr wrap="none" rtlCol="0">
            <a:spAutoFit/>
          </a:bodyPr>
          <a:lstStyle/>
          <a:p>
            <a:r>
              <a:rPr lang="en-US" dirty="0">
                <a:solidFill>
                  <a:schemeClr val="tx2">
                    <a:lumMod val="75000"/>
                    <a:lumOff val="25000"/>
                  </a:schemeClr>
                </a:solidFill>
                <a:latin typeface="Aharoni" panose="02010803020104030203" pitchFamily="2" charset="-79"/>
                <a:cs typeface="Aharoni" panose="02010803020104030203" pitchFamily="2" charset="-79"/>
              </a:rPr>
              <a:t>Data Warehouse</a:t>
            </a:r>
          </a:p>
        </p:txBody>
      </p:sp>
      <p:graphicFrame>
        <p:nvGraphicFramePr>
          <p:cNvPr id="52" name="Table 51">
            <a:extLst>
              <a:ext uri="{FF2B5EF4-FFF2-40B4-BE49-F238E27FC236}">
                <a16:creationId xmlns:a16="http://schemas.microsoft.com/office/drawing/2014/main" id="{DE4D7A99-13DD-77F5-4B52-3386B93FD69A}"/>
              </a:ext>
            </a:extLst>
          </p:cNvPr>
          <p:cNvGraphicFramePr>
            <a:graphicFrameLocks noGrp="1"/>
          </p:cNvGraphicFramePr>
          <p:nvPr/>
        </p:nvGraphicFramePr>
        <p:xfrm>
          <a:off x="838200" y="3818414"/>
          <a:ext cx="10515600" cy="365760"/>
        </p:xfrm>
        <a:graphic>
          <a:graphicData uri="http://schemas.openxmlformats.org/drawingml/2006/table">
            <a:tbl>
              <a:tblPr/>
              <a:tblGrid>
                <a:gridCol w="10515600">
                  <a:extLst>
                    <a:ext uri="{9D8B030D-6E8A-4147-A177-3AD203B41FA5}">
                      <a16:colId xmlns:a16="http://schemas.microsoft.com/office/drawing/2014/main" val="3595533809"/>
                    </a:ext>
                  </a:extLst>
                </a:gridCol>
              </a:tblGrid>
              <a:tr h="0">
                <a:tc>
                  <a:txBody>
                    <a:bodyPr/>
                    <a:lstStyle/>
                    <a:p>
                      <a:pPr>
                        <a:buNone/>
                      </a:pPr>
                      <a:endParaRPr lang="en-US" dirty="0"/>
                    </a:p>
                  </a:txBody>
                  <a:tcPr anchor="ctr">
                    <a:lnL>
                      <a:noFill/>
                    </a:lnL>
                    <a:lnR>
                      <a:noFill/>
                    </a:lnR>
                    <a:lnT>
                      <a:noFill/>
                    </a:lnT>
                    <a:lnB>
                      <a:noFill/>
                    </a:lnB>
                    <a:noFill/>
                  </a:tcPr>
                </a:tc>
                <a:extLst>
                  <a:ext uri="{0D108BD9-81ED-4DB2-BD59-A6C34878D82A}">
                    <a16:rowId xmlns:a16="http://schemas.microsoft.com/office/drawing/2014/main" val="3330218531"/>
                  </a:ext>
                </a:extLst>
              </a:tr>
            </a:tbl>
          </a:graphicData>
        </a:graphic>
      </p:graphicFrame>
      <p:graphicFrame>
        <p:nvGraphicFramePr>
          <p:cNvPr id="53" name="Table 52">
            <a:extLst>
              <a:ext uri="{FF2B5EF4-FFF2-40B4-BE49-F238E27FC236}">
                <a16:creationId xmlns:a16="http://schemas.microsoft.com/office/drawing/2014/main" id="{BD503A05-F3E6-2BC7-EAC7-F0837A0F1A0F}"/>
              </a:ext>
            </a:extLst>
          </p:cNvPr>
          <p:cNvGraphicFramePr>
            <a:graphicFrameLocks noGrp="1"/>
          </p:cNvGraphicFramePr>
          <p:nvPr>
            <p:extLst>
              <p:ext uri="{D42A27DB-BD31-4B8C-83A1-F6EECF244321}">
                <p14:modId xmlns:p14="http://schemas.microsoft.com/office/powerpoint/2010/main" val="1919734880"/>
              </p:ext>
            </p:extLst>
          </p:nvPr>
        </p:nvGraphicFramePr>
        <p:xfrm>
          <a:off x="3465575" y="2309429"/>
          <a:ext cx="1649249" cy="1339512"/>
        </p:xfrm>
        <a:graphic>
          <a:graphicData uri="http://schemas.openxmlformats.org/drawingml/2006/table">
            <a:tbl>
              <a:tblPr/>
              <a:tblGrid>
                <a:gridCol w="1649249">
                  <a:extLst>
                    <a:ext uri="{9D8B030D-6E8A-4147-A177-3AD203B41FA5}">
                      <a16:colId xmlns:a16="http://schemas.microsoft.com/office/drawing/2014/main" val="2923188380"/>
                    </a:ext>
                  </a:extLst>
                </a:gridCol>
              </a:tblGrid>
              <a:tr h="1339512">
                <a:tc>
                  <a:txBody>
                    <a:bodyPr/>
                    <a:lstStyle/>
                    <a:p>
                      <a:pPr>
                        <a:buNone/>
                      </a:pPr>
                      <a:r>
                        <a:rPr lang="en-US" sz="1400" dirty="0"/>
                        <a:t>Integrated data from different sources and organized it for efficient analytics.</a:t>
                      </a:r>
                    </a:p>
                  </a:txBody>
                  <a:tcPr anchor="ctr">
                    <a:lnL>
                      <a:noFill/>
                    </a:lnL>
                    <a:lnR>
                      <a:noFill/>
                    </a:lnR>
                    <a:lnT>
                      <a:noFill/>
                    </a:lnT>
                    <a:lnB>
                      <a:noFill/>
                    </a:lnB>
                    <a:noFill/>
                  </a:tcPr>
                </a:tc>
                <a:extLst>
                  <a:ext uri="{0D108BD9-81ED-4DB2-BD59-A6C34878D82A}">
                    <a16:rowId xmlns:a16="http://schemas.microsoft.com/office/drawing/2014/main" val="2025741580"/>
                  </a:ext>
                </a:extLst>
              </a:tr>
            </a:tbl>
          </a:graphicData>
        </a:graphic>
      </p:graphicFrame>
      <p:sp>
        <p:nvSpPr>
          <p:cNvPr id="55" name="TextBox 54">
            <a:extLst>
              <a:ext uri="{FF2B5EF4-FFF2-40B4-BE49-F238E27FC236}">
                <a16:creationId xmlns:a16="http://schemas.microsoft.com/office/drawing/2014/main" id="{5DF321C4-C7E0-D76E-7F80-D6FF09FF717C}"/>
              </a:ext>
            </a:extLst>
          </p:cNvPr>
          <p:cNvSpPr txBox="1"/>
          <p:nvPr/>
        </p:nvSpPr>
        <p:spPr>
          <a:xfrm>
            <a:off x="4061539" y="6084699"/>
            <a:ext cx="2254143" cy="369332"/>
          </a:xfrm>
          <a:prstGeom prst="rect">
            <a:avLst/>
          </a:prstGeom>
          <a:noFill/>
        </p:spPr>
        <p:txBody>
          <a:bodyPr wrap="none" rtlCol="0">
            <a:spAutoFit/>
          </a:bodyPr>
          <a:lstStyle/>
          <a:p>
            <a:r>
              <a:rPr lang="en-US" dirty="0">
                <a:solidFill>
                  <a:schemeClr val="tx2">
                    <a:lumMod val="75000"/>
                    <a:lumOff val="25000"/>
                  </a:schemeClr>
                </a:solidFill>
                <a:latin typeface="Aharoni" panose="02010803020104030203" pitchFamily="2" charset="-79"/>
                <a:cs typeface="Aharoni" panose="02010803020104030203" pitchFamily="2" charset="-79"/>
              </a:rPr>
              <a:t>Data Orchestration</a:t>
            </a:r>
          </a:p>
        </p:txBody>
      </p:sp>
      <p:sp>
        <p:nvSpPr>
          <p:cNvPr id="56" name="TextBox 55">
            <a:extLst>
              <a:ext uri="{FF2B5EF4-FFF2-40B4-BE49-F238E27FC236}">
                <a16:creationId xmlns:a16="http://schemas.microsoft.com/office/drawing/2014/main" id="{DAA3CC66-9969-4FC0-4ADA-8BEA19344C4C}"/>
              </a:ext>
            </a:extLst>
          </p:cNvPr>
          <p:cNvSpPr txBox="1"/>
          <p:nvPr/>
        </p:nvSpPr>
        <p:spPr>
          <a:xfrm>
            <a:off x="4748235" y="4719360"/>
            <a:ext cx="1470626" cy="1169551"/>
          </a:xfrm>
          <a:prstGeom prst="rect">
            <a:avLst/>
          </a:prstGeom>
          <a:noFill/>
        </p:spPr>
        <p:txBody>
          <a:bodyPr wrap="square" rtlCol="0">
            <a:spAutoFit/>
          </a:bodyPr>
          <a:lstStyle/>
          <a:p>
            <a:r>
              <a:rPr lang="en-US" sz="1400" dirty="0">
                <a:latin typeface="Aptos Narrow" panose="020B0004020202020204" pitchFamily="34" charset="0"/>
              </a:rPr>
              <a:t>Used Airflow to automate and schedule data pipelines consistently.</a:t>
            </a:r>
          </a:p>
        </p:txBody>
      </p:sp>
      <p:sp>
        <p:nvSpPr>
          <p:cNvPr id="57" name="TextBox 56">
            <a:extLst>
              <a:ext uri="{FF2B5EF4-FFF2-40B4-BE49-F238E27FC236}">
                <a16:creationId xmlns:a16="http://schemas.microsoft.com/office/drawing/2014/main" id="{BDA082D2-FB4D-21B9-967E-D9C9CF2AD0BA}"/>
              </a:ext>
            </a:extLst>
          </p:cNvPr>
          <p:cNvSpPr txBox="1"/>
          <p:nvPr/>
        </p:nvSpPr>
        <p:spPr>
          <a:xfrm>
            <a:off x="5317600" y="1838617"/>
            <a:ext cx="2124299" cy="369332"/>
          </a:xfrm>
          <a:prstGeom prst="rect">
            <a:avLst/>
          </a:prstGeom>
          <a:noFill/>
        </p:spPr>
        <p:txBody>
          <a:bodyPr wrap="none" rtlCol="0">
            <a:spAutoFit/>
          </a:bodyPr>
          <a:lstStyle/>
          <a:p>
            <a:r>
              <a:rPr lang="en-US" dirty="0">
                <a:solidFill>
                  <a:schemeClr val="tx2">
                    <a:lumMod val="75000"/>
                    <a:lumOff val="25000"/>
                  </a:schemeClr>
                </a:solidFill>
                <a:latin typeface="Aharoni" panose="02010803020104030203" pitchFamily="2" charset="-79"/>
                <a:cs typeface="Aharoni" panose="02010803020104030203" pitchFamily="2" charset="-79"/>
              </a:rPr>
              <a:t>Machine Learning</a:t>
            </a:r>
          </a:p>
        </p:txBody>
      </p:sp>
      <p:sp>
        <p:nvSpPr>
          <p:cNvPr id="58" name="TextBox 57">
            <a:extLst>
              <a:ext uri="{FF2B5EF4-FFF2-40B4-BE49-F238E27FC236}">
                <a16:creationId xmlns:a16="http://schemas.microsoft.com/office/drawing/2014/main" id="{B7A42CE1-1001-38A7-930F-727FBD46D4E0}"/>
              </a:ext>
            </a:extLst>
          </p:cNvPr>
          <p:cNvSpPr txBox="1"/>
          <p:nvPr/>
        </p:nvSpPr>
        <p:spPr>
          <a:xfrm>
            <a:off x="6007211" y="2385228"/>
            <a:ext cx="1481462" cy="1169551"/>
          </a:xfrm>
          <a:prstGeom prst="rect">
            <a:avLst/>
          </a:prstGeom>
          <a:noFill/>
        </p:spPr>
        <p:txBody>
          <a:bodyPr wrap="square" rtlCol="0">
            <a:spAutoFit/>
          </a:bodyPr>
          <a:lstStyle/>
          <a:p>
            <a:r>
              <a:rPr lang="en-US" sz="1400" dirty="0">
                <a:latin typeface="Aptos Narrow" panose="020B0004020202020204" pitchFamily="34" charset="0"/>
              </a:rPr>
              <a:t>Applied ML models to predict fraud and improve detection accuracy.</a:t>
            </a:r>
          </a:p>
        </p:txBody>
      </p:sp>
      <p:sp>
        <p:nvSpPr>
          <p:cNvPr id="59" name="TextBox 58">
            <a:extLst>
              <a:ext uri="{FF2B5EF4-FFF2-40B4-BE49-F238E27FC236}">
                <a16:creationId xmlns:a16="http://schemas.microsoft.com/office/drawing/2014/main" id="{5F61E3C4-3571-2542-5EA0-6275F3332010}"/>
              </a:ext>
            </a:extLst>
          </p:cNvPr>
          <p:cNvSpPr txBox="1"/>
          <p:nvPr/>
        </p:nvSpPr>
        <p:spPr>
          <a:xfrm>
            <a:off x="6876122" y="6084699"/>
            <a:ext cx="1750800" cy="369332"/>
          </a:xfrm>
          <a:prstGeom prst="rect">
            <a:avLst/>
          </a:prstGeom>
          <a:noFill/>
        </p:spPr>
        <p:txBody>
          <a:bodyPr wrap="none" rtlCol="0">
            <a:spAutoFit/>
          </a:bodyPr>
          <a:lstStyle/>
          <a:p>
            <a:r>
              <a:rPr lang="en-US" dirty="0">
                <a:solidFill>
                  <a:schemeClr val="tx2">
                    <a:lumMod val="75000"/>
                    <a:lumOff val="25000"/>
                  </a:schemeClr>
                </a:solidFill>
                <a:latin typeface="Aharoni" panose="02010803020104030203" pitchFamily="2" charset="-79"/>
                <a:cs typeface="Aharoni" panose="02010803020104030203" pitchFamily="2" charset="-79"/>
              </a:rPr>
              <a:t>Data Analysis </a:t>
            </a:r>
          </a:p>
        </p:txBody>
      </p:sp>
      <p:sp>
        <p:nvSpPr>
          <p:cNvPr id="60" name="TextBox 59">
            <a:extLst>
              <a:ext uri="{FF2B5EF4-FFF2-40B4-BE49-F238E27FC236}">
                <a16:creationId xmlns:a16="http://schemas.microsoft.com/office/drawing/2014/main" id="{ADEF2424-B9EE-B405-D6CE-468F7115A97F}"/>
              </a:ext>
            </a:extLst>
          </p:cNvPr>
          <p:cNvSpPr txBox="1"/>
          <p:nvPr/>
        </p:nvSpPr>
        <p:spPr>
          <a:xfrm>
            <a:off x="7284790" y="4741644"/>
            <a:ext cx="1893692" cy="954107"/>
          </a:xfrm>
          <a:prstGeom prst="rect">
            <a:avLst/>
          </a:prstGeom>
          <a:noFill/>
        </p:spPr>
        <p:txBody>
          <a:bodyPr wrap="square" rtlCol="0">
            <a:spAutoFit/>
          </a:bodyPr>
          <a:lstStyle/>
          <a:p>
            <a:r>
              <a:rPr lang="en-US" sz="1400" dirty="0">
                <a:latin typeface="Aptos Narrow" panose="020B0004020202020204" pitchFamily="34" charset="0"/>
              </a:rPr>
              <a:t>Created an interactive dashboard to visualize data and model results clearly.</a:t>
            </a:r>
          </a:p>
        </p:txBody>
      </p:sp>
      <p:sp>
        <p:nvSpPr>
          <p:cNvPr id="61" name="TextBox 60">
            <a:extLst>
              <a:ext uri="{FF2B5EF4-FFF2-40B4-BE49-F238E27FC236}">
                <a16:creationId xmlns:a16="http://schemas.microsoft.com/office/drawing/2014/main" id="{6FC2B968-D23E-AB83-AD90-75A1A6615900}"/>
              </a:ext>
            </a:extLst>
          </p:cNvPr>
          <p:cNvSpPr txBox="1"/>
          <p:nvPr/>
        </p:nvSpPr>
        <p:spPr>
          <a:xfrm>
            <a:off x="8053136" y="1838617"/>
            <a:ext cx="2081019" cy="369332"/>
          </a:xfrm>
          <a:prstGeom prst="rect">
            <a:avLst/>
          </a:prstGeom>
          <a:noFill/>
        </p:spPr>
        <p:txBody>
          <a:bodyPr wrap="none" rtlCol="0">
            <a:spAutoFit/>
          </a:bodyPr>
          <a:lstStyle/>
          <a:p>
            <a:r>
              <a:rPr lang="en-US" dirty="0">
                <a:solidFill>
                  <a:schemeClr val="tx2">
                    <a:lumMod val="75000"/>
                    <a:lumOff val="25000"/>
                  </a:schemeClr>
                </a:solidFill>
                <a:latin typeface="Aharoni" panose="02010803020104030203" pitchFamily="2" charset="-79"/>
                <a:cs typeface="Aharoni" panose="02010803020104030203" pitchFamily="2" charset="-79"/>
              </a:rPr>
              <a:t>Cloud Integration</a:t>
            </a:r>
          </a:p>
        </p:txBody>
      </p:sp>
      <p:sp>
        <p:nvSpPr>
          <p:cNvPr id="62" name="TextBox 61">
            <a:extLst>
              <a:ext uri="{FF2B5EF4-FFF2-40B4-BE49-F238E27FC236}">
                <a16:creationId xmlns:a16="http://schemas.microsoft.com/office/drawing/2014/main" id="{61332486-33C4-ECEC-932E-BA412756476C}"/>
              </a:ext>
            </a:extLst>
          </p:cNvPr>
          <p:cNvSpPr txBox="1"/>
          <p:nvPr/>
        </p:nvSpPr>
        <p:spPr>
          <a:xfrm>
            <a:off x="9592942" y="6084699"/>
            <a:ext cx="829073" cy="369332"/>
          </a:xfrm>
          <a:prstGeom prst="rect">
            <a:avLst/>
          </a:prstGeom>
          <a:noFill/>
        </p:spPr>
        <p:txBody>
          <a:bodyPr wrap="none" rtlCol="0">
            <a:spAutoFit/>
          </a:bodyPr>
          <a:lstStyle/>
          <a:p>
            <a:r>
              <a:rPr lang="en-US" dirty="0">
                <a:solidFill>
                  <a:schemeClr val="tx2">
                    <a:lumMod val="75000"/>
                    <a:lumOff val="25000"/>
                  </a:schemeClr>
                </a:solidFill>
                <a:latin typeface="Aharoni" panose="02010803020104030203" pitchFamily="2" charset="-79"/>
                <a:cs typeface="Aharoni" panose="02010803020104030203" pitchFamily="2" charset="-79"/>
              </a:rPr>
              <a:t>Aman</a:t>
            </a:r>
          </a:p>
        </p:txBody>
      </p:sp>
      <p:sp>
        <p:nvSpPr>
          <p:cNvPr id="63" name="TextBox 62">
            <a:extLst>
              <a:ext uri="{FF2B5EF4-FFF2-40B4-BE49-F238E27FC236}">
                <a16:creationId xmlns:a16="http://schemas.microsoft.com/office/drawing/2014/main" id="{88503A64-4817-70B5-F5CA-14204AA0345B}"/>
              </a:ext>
            </a:extLst>
          </p:cNvPr>
          <p:cNvSpPr txBox="1"/>
          <p:nvPr/>
        </p:nvSpPr>
        <p:spPr>
          <a:xfrm>
            <a:off x="8515313" y="2413544"/>
            <a:ext cx="1602706" cy="1169551"/>
          </a:xfrm>
          <a:prstGeom prst="rect">
            <a:avLst/>
          </a:prstGeom>
          <a:noFill/>
        </p:spPr>
        <p:txBody>
          <a:bodyPr wrap="square" rtlCol="0">
            <a:spAutoFit/>
          </a:bodyPr>
          <a:lstStyle/>
          <a:p>
            <a:r>
              <a:rPr lang="en-US" sz="1400" dirty="0">
                <a:latin typeface="Aptos Narrow" panose="020B0004020202020204" pitchFamily="34" charset="0"/>
              </a:rPr>
              <a:t>Deployed components on Azure to facilitate cloud storage and access.</a:t>
            </a:r>
          </a:p>
        </p:txBody>
      </p:sp>
      <p:sp>
        <p:nvSpPr>
          <p:cNvPr id="64" name="TextBox 63">
            <a:extLst>
              <a:ext uri="{FF2B5EF4-FFF2-40B4-BE49-F238E27FC236}">
                <a16:creationId xmlns:a16="http://schemas.microsoft.com/office/drawing/2014/main" id="{BD50209B-3274-C5BA-1102-C59CDFA81D3D}"/>
              </a:ext>
            </a:extLst>
          </p:cNvPr>
          <p:cNvSpPr txBox="1"/>
          <p:nvPr/>
        </p:nvSpPr>
        <p:spPr>
          <a:xfrm>
            <a:off x="9879130" y="4741644"/>
            <a:ext cx="1776182" cy="954107"/>
          </a:xfrm>
          <a:prstGeom prst="rect">
            <a:avLst/>
          </a:prstGeom>
          <a:noFill/>
        </p:spPr>
        <p:txBody>
          <a:bodyPr wrap="square" rtlCol="0">
            <a:spAutoFit/>
          </a:bodyPr>
          <a:lstStyle/>
          <a:p>
            <a:r>
              <a:rPr lang="en-US" sz="1400" dirty="0">
                <a:latin typeface="Aptos Narrow" panose="020B0004020202020204" pitchFamily="34" charset="0"/>
              </a:rPr>
              <a:t>Built a user-friendly web interface to allow users to check for fraud directly.</a:t>
            </a:r>
          </a:p>
        </p:txBody>
      </p:sp>
      <p:sp>
        <p:nvSpPr>
          <p:cNvPr id="65" name="Flowchart: Connector 64">
            <a:extLst>
              <a:ext uri="{FF2B5EF4-FFF2-40B4-BE49-F238E27FC236}">
                <a16:creationId xmlns:a16="http://schemas.microsoft.com/office/drawing/2014/main" id="{5A2C2418-F0C1-41A6-EC84-DD15F549C858}"/>
              </a:ext>
            </a:extLst>
          </p:cNvPr>
          <p:cNvSpPr/>
          <p:nvPr/>
        </p:nvSpPr>
        <p:spPr>
          <a:xfrm>
            <a:off x="858140" y="3940457"/>
            <a:ext cx="470773" cy="473856"/>
          </a:xfrm>
          <a:prstGeom prst="flowChartConnector">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lowchart: Connector 66">
            <a:extLst>
              <a:ext uri="{FF2B5EF4-FFF2-40B4-BE49-F238E27FC236}">
                <a16:creationId xmlns:a16="http://schemas.microsoft.com/office/drawing/2014/main" id="{5720A0E2-E3FA-CAAD-2875-C67CFAA17948}"/>
              </a:ext>
            </a:extLst>
          </p:cNvPr>
          <p:cNvSpPr/>
          <p:nvPr/>
        </p:nvSpPr>
        <p:spPr>
          <a:xfrm>
            <a:off x="2016141" y="3940457"/>
            <a:ext cx="470773" cy="473856"/>
          </a:xfrm>
          <a:prstGeom prst="flowChartConnector">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lowchart: Connector 67">
            <a:extLst>
              <a:ext uri="{FF2B5EF4-FFF2-40B4-BE49-F238E27FC236}">
                <a16:creationId xmlns:a16="http://schemas.microsoft.com/office/drawing/2014/main" id="{0A387685-2FB5-FA3E-301F-7752607A7B49}"/>
              </a:ext>
            </a:extLst>
          </p:cNvPr>
          <p:cNvSpPr/>
          <p:nvPr/>
        </p:nvSpPr>
        <p:spPr>
          <a:xfrm>
            <a:off x="3212754" y="3940457"/>
            <a:ext cx="470773" cy="473856"/>
          </a:xfrm>
          <a:prstGeom prst="flowChartConnector">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lowchart: Connector 68">
            <a:extLst>
              <a:ext uri="{FF2B5EF4-FFF2-40B4-BE49-F238E27FC236}">
                <a16:creationId xmlns:a16="http://schemas.microsoft.com/office/drawing/2014/main" id="{C740A882-971C-705B-BDDC-9A52FE130425}"/>
              </a:ext>
            </a:extLst>
          </p:cNvPr>
          <p:cNvSpPr/>
          <p:nvPr/>
        </p:nvSpPr>
        <p:spPr>
          <a:xfrm>
            <a:off x="4429192" y="3950481"/>
            <a:ext cx="470773" cy="473856"/>
          </a:xfrm>
          <a:prstGeom prst="flowChartConnector">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lowchart: Connector 69">
            <a:extLst>
              <a:ext uri="{FF2B5EF4-FFF2-40B4-BE49-F238E27FC236}">
                <a16:creationId xmlns:a16="http://schemas.microsoft.com/office/drawing/2014/main" id="{A0F886EB-CFCE-9836-B60C-7828974E91A9}"/>
              </a:ext>
            </a:extLst>
          </p:cNvPr>
          <p:cNvSpPr/>
          <p:nvPr/>
        </p:nvSpPr>
        <p:spPr>
          <a:xfrm>
            <a:off x="5717030" y="3926762"/>
            <a:ext cx="470773" cy="473856"/>
          </a:xfrm>
          <a:prstGeom prst="flowChartConnector">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lowchart: Connector 70">
            <a:extLst>
              <a:ext uri="{FF2B5EF4-FFF2-40B4-BE49-F238E27FC236}">
                <a16:creationId xmlns:a16="http://schemas.microsoft.com/office/drawing/2014/main" id="{FD3B5157-7F01-2B22-5F66-0494D742DCE1}"/>
              </a:ext>
            </a:extLst>
          </p:cNvPr>
          <p:cNvSpPr/>
          <p:nvPr/>
        </p:nvSpPr>
        <p:spPr>
          <a:xfrm>
            <a:off x="6996817" y="3940457"/>
            <a:ext cx="470773" cy="473856"/>
          </a:xfrm>
          <a:prstGeom prst="flowChartConnector">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lowchart: Connector 71">
            <a:extLst>
              <a:ext uri="{FF2B5EF4-FFF2-40B4-BE49-F238E27FC236}">
                <a16:creationId xmlns:a16="http://schemas.microsoft.com/office/drawing/2014/main" id="{882B6161-A776-49DA-42F9-8A4AD15B587C}"/>
              </a:ext>
            </a:extLst>
          </p:cNvPr>
          <p:cNvSpPr/>
          <p:nvPr/>
        </p:nvSpPr>
        <p:spPr>
          <a:xfrm>
            <a:off x="8282328" y="3940457"/>
            <a:ext cx="470773" cy="473856"/>
          </a:xfrm>
          <a:prstGeom prst="flowChartConnector">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lowchart: Connector 72">
            <a:extLst>
              <a:ext uri="{FF2B5EF4-FFF2-40B4-BE49-F238E27FC236}">
                <a16:creationId xmlns:a16="http://schemas.microsoft.com/office/drawing/2014/main" id="{4F875E0A-0DE8-943D-48E5-86D2A891FB50}"/>
              </a:ext>
            </a:extLst>
          </p:cNvPr>
          <p:cNvSpPr/>
          <p:nvPr/>
        </p:nvSpPr>
        <p:spPr>
          <a:xfrm>
            <a:off x="9617993" y="3942198"/>
            <a:ext cx="470773" cy="473856"/>
          </a:xfrm>
          <a:prstGeom prst="flowChartConnector">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Graphic 74" descr="Bar graph with upward trend outline">
            <a:extLst>
              <a:ext uri="{FF2B5EF4-FFF2-40B4-BE49-F238E27FC236}">
                <a16:creationId xmlns:a16="http://schemas.microsoft.com/office/drawing/2014/main" id="{BAE3C840-C46B-FABE-4A13-43918BDB5F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54613" y="4007296"/>
            <a:ext cx="338765" cy="338765"/>
          </a:xfrm>
          <a:prstGeom prst="rect">
            <a:avLst/>
          </a:prstGeom>
        </p:spPr>
      </p:pic>
      <p:pic>
        <p:nvPicPr>
          <p:cNvPr id="77" name="Graphic 76" descr="Database outline">
            <a:extLst>
              <a:ext uri="{FF2B5EF4-FFF2-40B4-BE49-F238E27FC236}">
                <a16:creationId xmlns:a16="http://schemas.microsoft.com/office/drawing/2014/main" id="{9437FFD1-46BA-EECA-9AF0-ACFF89AE0F6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10287" y="4002501"/>
            <a:ext cx="463208" cy="335228"/>
          </a:xfrm>
          <a:prstGeom prst="rect">
            <a:avLst/>
          </a:prstGeom>
        </p:spPr>
      </p:pic>
      <p:pic>
        <p:nvPicPr>
          <p:cNvPr id="79" name="Graphic 78" descr="Folder Search outline">
            <a:extLst>
              <a:ext uri="{FF2B5EF4-FFF2-40B4-BE49-F238E27FC236}">
                <a16:creationId xmlns:a16="http://schemas.microsoft.com/office/drawing/2014/main" id="{D70D2153-4F81-19D1-BCFC-7FFBE2B64ED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8349" y="3996708"/>
            <a:ext cx="398839" cy="398839"/>
          </a:xfrm>
          <a:prstGeom prst="rect">
            <a:avLst/>
          </a:prstGeom>
        </p:spPr>
      </p:pic>
      <p:pic>
        <p:nvPicPr>
          <p:cNvPr id="81" name="Graphic 80" descr="Server outline">
            <a:extLst>
              <a:ext uri="{FF2B5EF4-FFF2-40B4-BE49-F238E27FC236}">
                <a16:creationId xmlns:a16="http://schemas.microsoft.com/office/drawing/2014/main" id="{9005E7A6-1258-2678-E6B1-71D5A99CB84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246094" y="3998115"/>
            <a:ext cx="358539" cy="358539"/>
          </a:xfrm>
          <a:prstGeom prst="rect">
            <a:avLst/>
          </a:prstGeom>
        </p:spPr>
      </p:pic>
      <p:pic>
        <p:nvPicPr>
          <p:cNvPr id="82" name="Graphic 81" descr="Blockchain outline">
            <a:extLst>
              <a:ext uri="{FF2B5EF4-FFF2-40B4-BE49-F238E27FC236}">
                <a16:creationId xmlns:a16="http://schemas.microsoft.com/office/drawing/2014/main" id="{CD2DC450-EC79-A551-9D26-B649F9E21B0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498738" y="3973069"/>
            <a:ext cx="343172" cy="343172"/>
          </a:xfrm>
          <a:prstGeom prst="rect">
            <a:avLst/>
          </a:prstGeom>
        </p:spPr>
      </p:pic>
      <p:pic>
        <p:nvPicPr>
          <p:cNvPr id="83" name="Graphic 82" descr="Gears outline">
            <a:extLst>
              <a:ext uri="{FF2B5EF4-FFF2-40B4-BE49-F238E27FC236}">
                <a16:creationId xmlns:a16="http://schemas.microsoft.com/office/drawing/2014/main" id="{876A2DA9-516D-E958-7AF0-4E46E3D6B23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774001" y="3972784"/>
            <a:ext cx="380863" cy="380863"/>
          </a:xfrm>
          <a:prstGeom prst="rect">
            <a:avLst/>
          </a:prstGeom>
        </p:spPr>
      </p:pic>
      <p:pic>
        <p:nvPicPr>
          <p:cNvPr id="84" name="Graphic 83" descr="Lock outline">
            <a:extLst>
              <a:ext uri="{FF2B5EF4-FFF2-40B4-BE49-F238E27FC236}">
                <a16:creationId xmlns:a16="http://schemas.microsoft.com/office/drawing/2014/main" id="{3ECB9127-FC07-A1D4-668A-2B03345293E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680688" y="3977315"/>
            <a:ext cx="339916" cy="339916"/>
          </a:xfrm>
          <a:prstGeom prst="rect">
            <a:avLst/>
          </a:prstGeom>
        </p:spPr>
      </p:pic>
      <p:pic>
        <p:nvPicPr>
          <p:cNvPr id="88" name="Graphic 87" descr="Cloud Computing outline">
            <a:extLst>
              <a:ext uri="{FF2B5EF4-FFF2-40B4-BE49-F238E27FC236}">
                <a16:creationId xmlns:a16="http://schemas.microsoft.com/office/drawing/2014/main" id="{FE8344FB-1F68-469E-A04E-C1240B06639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312466" y="3996708"/>
            <a:ext cx="384034" cy="384034"/>
          </a:xfrm>
          <a:prstGeom prst="rect">
            <a:avLst/>
          </a:prstGeom>
        </p:spPr>
      </p:pic>
    </p:spTree>
    <p:extLst>
      <p:ext uri="{BB962C8B-B14F-4D97-AF65-F5344CB8AC3E}">
        <p14:creationId xmlns:p14="http://schemas.microsoft.com/office/powerpoint/2010/main" val="3857493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B81E08-9144-30CF-295A-512308433DA4}"/>
            </a:ext>
          </a:extLst>
        </p:cNvPr>
        <p:cNvGrpSpPr/>
        <p:nvPr/>
      </p:nvGrpSpPr>
      <p:grpSpPr>
        <a:xfrm>
          <a:off x="0" y="0"/>
          <a:ext cx="0" cy="0"/>
          <a:chOff x="0" y="0"/>
          <a:chExt cx="0" cy="0"/>
        </a:xfrm>
      </p:grpSpPr>
      <p:pic>
        <p:nvPicPr>
          <p:cNvPr id="2" name="Picture 1" descr="A logo of a globe with a graduation cap&#10;&#10;AI-generated content may be incorrect.">
            <a:extLst>
              <a:ext uri="{FF2B5EF4-FFF2-40B4-BE49-F238E27FC236}">
                <a16:creationId xmlns:a16="http://schemas.microsoft.com/office/drawing/2014/main" id="{D7B206EC-8E7D-FA6E-1D29-ED21DA0567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200" y="484072"/>
            <a:ext cx="1046283" cy="961905"/>
          </a:xfrm>
          <a:prstGeom prst="rect">
            <a:avLst/>
          </a:prstGeom>
        </p:spPr>
      </p:pic>
      <p:pic>
        <p:nvPicPr>
          <p:cNvPr id="3" name="Picture 2" descr="A black background with white text&#10;&#10;AI-generated content may be incorrect.">
            <a:extLst>
              <a:ext uri="{FF2B5EF4-FFF2-40B4-BE49-F238E27FC236}">
                <a16:creationId xmlns:a16="http://schemas.microsoft.com/office/drawing/2014/main" id="{1A694D5E-1B5B-765E-837D-2D110A6030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1882" y="617678"/>
            <a:ext cx="1776182" cy="1001766"/>
          </a:xfrm>
          <a:prstGeom prst="rect">
            <a:avLst/>
          </a:prstGeom>
        </p:spPr>
      </p:pic>
      <p:sp>
        <p:nvSpPr>
          <p:cNvPr id="16" name="Rectangle: Rounded Corners 15">
            <a:extLst>
              <a:ext uri="{FF2B5EF4-FFF2-40B4-BE49-F238E27FC236}">
                <a16:creationId xmlns:a16="http://schemas.microsoft.com/office/drawing/2014/main" id="{7DCC8C0F-E7D7-37CF-6658-DA8ADD939AE0}"/>
              </a:ext>
            </a:extLst>
          </p:cNvPr>
          <p:cNvSpPr/>
          <p:nvPr/>
        </p:nvSpPr>
        <p:spPr>
          <a:xfrm>
            <a:off x="1590482" y="273149"/>
            <a:ext cx="10601517" cy="174280"/>
          </a:xfrm>
          <a:prstGeom prst="roundRect">
            <a:avLst/>
          </a:prstGeom>
          <a:solidFill>
            <a:srgbClr val="0FAB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7FE98A6F-BA90-158D-A0B6-EFC7F5D2FE59}"/>
              </a:ext>
            </a:extLst>
          </p:cNvPr>
          <p:cNvSpPr/>
          <p:nvPr/>
        </p:nvSpPr>
        <p:spPr>
          <a:xfrm>
            <a:off x="406456" y="3524"/>
            <a:ext cx="10601517" cy="174280"/>
          </a:xfrm>
          <a:prstGeom prst="roundRect">
            <a:avLst/>
          </a:prstGeom>
          <a:solidFill>
            <a:srgbClr val="0FAB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35DA018-FDB1-7549-E0D2-C95B430C934A}"/>
              </a:ext>
            </a:extLst>
          </p:cNvPr>
          <p:cNvSpPr/>
          <p:nvPr/>
        </p:nvSpPr>
        <p:spPr>
          <a:xfrm rot="5400000">
            <a:off x="-2512667" y="3899790"/>
            <a:ext cx="5739439" cy="176981"/>
          </a:xfrm>
          <a:prstGeom prst="round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88651A53-EBF3-4128-BCC0-DECD53E8D54A}"/>
              </a:ext>
            </a:extLst>
          </p:cNvPr>
          <p:cNvSpPr/>
          <p:nvPr/>
        </p:nvSpPr>
        <p:spPr>
          <a:xfrm rot="5400000">
            <a:off x="-2776604" y="2781229"/>
            <a:ext cx="5739439" cy="176981"/>
          </a:xfrm>
          <a:prstGeom prst="round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1F78959-85CE-FE02-5DAE-EFE1274FE718}"/>
              </a:ext>
            </a:extLst>
          </p:cNvPr>
          <p:cNvSpPr txBox="1"/>
          <p:nvPr/>
        </p:nvSpPr>
        <p:spPr>
          <a:xfrm>
            <a:off x="1803046" y="864476"/>
            <a:ext cx="6218369" cy="646331"/>
          </a:xfrm>
          <a:prstGeom prst="rect">
            <a:avLst/>
          </a:prstGeom>
          <a:noFill/>
        </p:spPr>
        <p:txBody>
          <a:bodyPr wrap="none" rtlCol="0">
            <a:spAutoFit/>
          </a:bodyPr>
          <a:lstStyle/>
          <a:p>
            <a:r>
              <a:rPr lang="en-US" sz="3600" dirty="0">
                <a:solidFill>
                  <a:schemeClr val="tx1">
                    <a:lumMod val="75000"/>
                    <a:lumOff val="25000"/>
                  </a:schemeClr>
                </a:solidFill>
                <a:latin typeface="Aharoni" panose="02010803020104030203" pitchFamily="2" charset="-79"/>
                <a:cs typeface="Aharoni" panose="02010803020104030203" pitchFamily="2" charset="-79"/>
              </a:rPr>
              <a:t>Project tools &amp; technologies</a:t>
            </a:r>
          </a:p>
        </p:txBody>
      </p:sp>
      <p:cxnSp>
        <p:nvCxnSpPr>
          <p:cNvPr id="8" name="Straight Connector 7">
            <a:extLst>
              <a:ext uri="{FF2B5EF4-FFF2-40B4-BE49-F238E27FC236}">
                <a16:creationId xmlns:a16="http://schemas.microsoft.com/office/drawing/2014/main" id="{C5AE8156-56CE-109B-C160-497EC66AA2CE}"/>
              </a:ext>
            </a:extLst>
          </p:cNvPr>
          <p:cNvCxnSpPr>
            <a:cxnSpLocks/>
          </p:cNvCxnSpPr>
          <p:nvPr/>
        </p:nvCxnSpPr>
        <p:spPr>
          <a:xfrm>
            <a:off x="591366" y="4153642"/>
            <a:ext cx="9830649" cy="1036"/>
          </a:xfrm>
          <a:prstGeom prst="line">
            <a:avLst/>
          </a:prstGeom>
          <a:ln>
            <a:headEnd type="oval" w="med" len="med"/>
            <a:tailEnd type="oval"/>
          </a:ln>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B9D9E4F9-E731-8928-54DC-08384DCD28BD}"/>
              </a:ext>
            </a:extLst>
          </p:cNvPr>
          <p:cNvCxnSpPr/>
          <p:nvPr/>
        </p:nvCxnSpPr>
        <p:spPr>
          <a:xfrm flipV="1">
            <a:off x="1089036" y="2300747"/>
            <a:ext cx="0" cy="1828800"/>
          </a:xfrm>
          <a:prstGeom prst="line">
            <a:avLst/>
          </a:prstGeom>
          <a:ln>
            <a:solidFill>
              <a:schemeClr val="tx1">
                <a:lumMod val="95000"/>
                <a:lumOff val="5000"/>
              </a:schemeClr>
            </a:solidFill>
            <a:tailEnd type="ova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8A4D28DB-DFD3-0479-7FB2-EB70DA86825A}"/>
              </a:ext>
            </a:extLst>
          </p:cNvPr>
          <p:cNvSpPr txBox="1"/>
          <p:nvPr/>
        </p:nvSpPr>
        <p:spPr>
          <a:xfrm>
            <a:off x="591366" y="2219073"/>
            <a:ext cx="524503" cy="584775"/>
          </a:xfrm>
          <a:prstGeom prst="rect">
            <a:avLst/>
          </a:prstGeom>
          <a:noFill/>
        </p:spPr>
        <p:txBody>
          <a:bodyPr wrap="none" rtlCol="0">
            <a:spAutoFit/>
          </a:bodyPr>
          <a:lstStyle/>
          <a:p>
            <a:r>
              <a:rPr lang="en-US" sz="3200" dirty="0">
                <a:solidFill>
                  <a:srgbClr val="FFC000"/>
                </a:solidFill>
                <a:latin typeface="Aharoni" panose="02010803020104030203" pitchFamily="2" charset="-79"/>
                <a:cs typeface="Aharoni" panose="02010803020104030203" pitchFamily="2" charset="-79"/>
              </a:rPr>
              <a:t>01</a:t>
            </a:r>
          </a:p>
        </p:txBody>
      </p:sp>
      <p:sp>
        <p:nvSpPr>
          <p:cNvPr id="12" name="TextBox 11">
            <a:extLst>
              <a:ext uri="{FF2B5EF4-FFF2-40B4-BE49-F238E27FC236}">
                <a16:creationId xmlns:a16="http://schemas.microsoft.com/office/drawing/2014/main" id="{52B28ADE-CEE2-8712-094F-C680A468A7C6}"/>
              </a:ext>
            </a:extLst>
          </p:cNvPr>
          <p:cNvSpPr txBox="1"/>
          <p:nvPr/>
        </p:nvSpPr>
        <p:spPr>
          <a:xfrm>
            <a:off x="510244" y="1849741"/>
            <a:ext cx="1821332" cy="369332"/>
          </a:xfrm>
          <a:prstGeom prst="rect">
            <a:avLst/>
          </a:prstGeom>
          <a:noFill/>
        </p:spPr>
        <p:txBody>
          <a:bodyPr wrap="none" rtlCol="0">
            <a:spAutoFit/>
          </a:bodyPr>
          <a:lstStyle/>
          <a:p>
            <a:r>
              <a:rPr lang="en-US" dirty="0">
                <a:solidFill>
                  <a:schemeClr val="tx2">
                    <a:lumMod val="75000"/>
                    <a:lumOff val="25000"/>
                  </a:schemeClr>
                </a:solidFill>
                <a:latin typeface="Aharoni" panose="02010803020104030203" pitchFamily="2" charset="-79"/>
                <a:cs typeface="Aharoni" panose="02010803020104030203" pitchFamily="2" charset="-79"/>
              </a:rPr>
              <a:t>Data Collection</a:t>
            </a:r>
          </a:p>
        </p:txBody>
      </p:sp>
      <p:graphicFrame>
        <p:nvGraphicFramePr>
          <p:cNvPr id="14" name="Table 13">
            <a:extLst>
              <a:ext uri="{FF2B5EF4-FFF2-40B4-BE49-F238E27FC236}">
                <a16:creationId xmlns:a16="http://schemas.microsoft.com/office/drawing/2014/main" id="{1C0F7F0D-805B-A3F6-4E42-E902E3417E1A}"/>
              </a:ext>
            </a:extLst>
          </p:cNvPr>
          <p:cNvGraphicFramePr>
            <a:graphicFrameLocks noGrp="1"/>
          </p:cNvGraphicFramePr>
          <p:nvPr/>
        </p:nvGraphicFramePr>
        <p:xfrm>
          <a:off x="838200" y="3818414"/>
          <a:ext cx="10515600" cy="365760"/>
        </p:xfrm>
        <a:graphic>
          <a:graphicData uri="http://schemas.openxmlformats.org/drawingml/2006/table">
            <a:tbl>
              <a:tblPr/>
              <a:tblGrid>
                <a:gridCol w="10515600">
                  <a:extLst>
                    <a:ext uri="{9D8B030D-6E8A-4147-A177-3AD203B41FA5}">
                      <a16:colId xmlns:a16="http://schemas.microsoft.com/office/drawing/2014/main" val="1851765013"/>
                    </a:ext>
                  </a:extLst>
                </a:gridCol>
              </a:tblGrid>
              <a:tr h="0">
                <a:tc>
                  <a:txBody>
                    <a:bodyPr/>
                    <a:lstStyle/>
                    <a:p>
                      <a:pPr>
                        <a:buNone/>
                      </a:pPr>
                      <a:endParaRPr lang="en-US" dirty="0"/>
                    </a:p>
                  </a:txBody>
                  <a:tcPr anchor="ctr">
                    <a:lnL>
                      <a:noFill/>
                    </a:lnL>
                    <a:lnR>
                      <a:noFill/>
                    </a:lnR>
                    <a:lnT>
                      <a:noFill/>
                    </a:lnT>
                    <a:lnB>
                      <a:noFill/>
                    </a:lnB>
                    <a:noFill/>
                  </a:tcPr>
                </a:tc>
                <a:extLst>
                  <a:ext uri="{0D108BD9-81ED-4DB2-BD59-A6C34878D82A}">
                    <a16:rowId xmlns:a16="http://schemas.microsoft.com/office/drawing/2014/main" val="2874511510"/>
                  </a:ext>
                </a:extLst>
              </a:tr>
            </a:tbl>
          </a:graphicData>
        </a:graphic>
      </p:graphicFrame>
      <p:graphicFrame>
        <p:nvGraphicFramePr>
          <p:cNvPr id="15" name="Table 14">
            <a:extLst>
              <a:ext uri="{FF2B5EF4-FFF2-40B4-BE49-F238E27FC236}">
                <a16:creationId xmlns:a16="http://schemas.microsoft.com/office/drawing/2014/main" id="{8DCBFE5B-2A63-A60A-7708-4AC1A26576FB}"/>
              </a:ext>
            </a:extLst>
          </p:cNvPr>
          <p:cNvGraphicFramePr>
            <a:graphicFrameLocks noGrp="1"/>
          </p:cNvGraphicFramePr>
          <p:nvPr>
            <p:extLst>
              <p:ext uri="{D42A27DB-BD31-4B8C-83A1-F6EECF244321}">
                <p14:modId xmlns:p14="http://schemas.microsoft.com/office/powerpoint/2010/main" val="3854266410"/>
              </p:ext>
            </p:extLst>
          </p:nvPr>
        </p:nvGraphicFramePr>
        <p:xfrm>
          <a:off x="1078215" y="1821515"/>
          <a:ext cx="1891793" cy="1739406"/>
        </p:xfrm>
        <a:graphic>
          <a:graphicData uri="http://schemas.openxmlformats.org/drawingml/2006/table">
            <a:tbl>
              <a:tblPr/>
              <a:tblGrid>
                <a:gridCol w="1891793">
                  <a:extLst>
                    <a:ext uri="{9D8B030D-6E8A-4147-A177-3AD203B41FA5}">
                      <a16:colId xmlns:a16="http://schemas.microsoft.com/office/drawing/2014/main" val="3669472542"/>
                    </a:ext>
                  </a:extLst>
                </a:gridCol>
              </a:tblGrid>
              <a:tr h="1739406">
                <a:tc>
                  <a:txBody>
                    <a:bodyPr/>
                    <a:lstStyle/>
                    <a:p>
                      <a:pPr marL="285750" indent="-285750">
                        <a:buFont typeface="Arial" panose="020B0604020202020204" pitchFamily="34" charset="0"/>
                        <a:buChar char="•"/>
                      </a:pPr>
                      <a:r>
                        <a:rPr lang="en-US" sz="1400" dirty="0">
                          <a:latin typeface="+mn-lt"/>
                          <a:cs typeface="Aharoni" panose="02010803020104030203" pitchFamily="2" charset="-79"/>
                        </a:rPr>
                        <a:t>Python</a:t>
                      </a:r>
                    </a:p>
                    <a:p>
                      <a:pPr marL="285750" indent="-285750">
                        <a:buFont typeface="Arial" panose="020B0604020202020204" pitchFamily="34" charset="0"/>
                        <a:buChar char="•"/>
                      </a:pPr>
                      <a:r>
                        <a:rPr lang="en-US" sz="1400" dirty="0">
                          <a:latin typeface="+mn-lt"/>
                          <a:cs typeface="Aharoni" panose="02010803020104030203" pitchFamily="2" charset="-79"/>
                        </a:rPr>
                        <a:t>Pandas</a:t>
                      </a:r>
                    </a:p>
                    <a:p>
                      <a:pPr marL="285750" indent="-285750">
                        <a:buFont typeface="Arial" panose="020B0604020202020204" pitchFamily="34" charset="0"/>
                        <a:buChar char="•"/>
                      </a:pPr>
                      <a:r>
                        <a:rPr lang="en-US" sz="1400" dirty="0">
                          <a:latin typeface="+mn-lt"/>
                          <a:cs typeface="Aharoni" panose="02010803020104030203" pitchFamily="2" charset="-79"/>
                        </a:rPr>
                        <a:t>NumPy</a:t>
                      </a:r>
                    </a:p>
                  </a:txBody>
                  <a:tcPr anchor="ctr">
                    <a:lnL>
                      <a:noFill/>
                    </a:lnL>
                    <a:lnR>
                      <a:noFill/>
                    </a:lnR>
                    <a:lnT>
                      <a:noFill/>
                    </a:lnT>
                    <a:lnB>
                      <a:noFill/>
                    </a:lnB>
                    <a:noFill/>
                  </a:tcPr>
                </a:tc>
                <a:extLst>
                  <a:ext uri="{0D108BD9-81ED-4DB2-BD59-A6C34878D82A}">
                    <a16:rowId xmlns:a16="http://schemas.microsoft.com/office/drawing/2014/main" val="2428488844"/>
                  </a:ext>
                </a:extLst>
              </a:tr>
            </a:tbl>
          </a:graphicData>
        </a:graphic>
      </p:graphicFrame>
      <p:cxnSp>
        <p:nvCxnSpPr>
          <p:cNvPr id="21" name="Straight Connector 20">
            <a:extLst>
              <a:ext uri="{FF2B5EF4-FFF2-40B4-BE49-F238E27FC236}">
                <a16:creationId xmlns:a16="http://schemas.microsoft.com/office/drawing/2014/main" id="{2634CB93-2D52-738A-B093-0A75C9F54EC6}"/>
              </a:ext>
            </a:extLst>
          </p:cNvPr>
          <p:cNvCxnSpPr>
            <a:cxnSpLocks/>
          </p:cNvCxnSpPr>
          <p:nvPr/>
        </p:nvCxnSpPr>
        <p:spPr>
          <a:xfrm>
            <a:off x="2252470" y="4129547"/>
            <a:ext cx="0" cy="1838634"/>
          </a:xfrm>
          <a:prstGeom prst="line">
            <a:avLst/>
          </a:prstGeom>
          <a:ln>
            <a:solidFill>
              <a:schemeClr val="tx1">
                <a:lumMod val="95000"/>
                <a:lumOff val="5000"/>
              </a:schemeClr>
            </a:solidFill>
            <a:tailEnd type="ova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82B3741-027D-BAF2-9C1A-EA2797ABEC9E}"/>
              </a:ext>
            </a:extLst>
          </p:cNvPr>
          <p:cNvCxnSpPr/>
          <p:nvPr/>
        </p:nvCxnSpPr>
        <p:spPr>
          <a:xfrm flipV="1">
            <a:off x="3424196" y="2317624"/>
            <a:ext cx="0" cy="1828800"/>
          </a:xfrm>
          <a:prstGeom prst="line">
            <a:avLst/>
          </a:prstGeom>
          <a:ln>
            <a:solidFill>
              <a:schemeClr val="tx1">
                <a:lumMod val="95000"/>
                <a:lumOff val="5000"/>
              </a:schemeClr>
            </a:solidFill>
            <a:tailEnd type="ova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BE224CB6-406B-5528-5DCA-9E7BD3ED90AF}"/>
              </a:ext>
            </a:extLst>
          </p:cNvPr>
          <p:cNvCxnSpPr/>
          <p:nvPr/>
        </p:nvCxnSpPr>
        <p:spPr>
          <a:xfrm flipV="1">
            <a:off x="5965833" y="2317624"/>
            <a:ext cx="0" cy="1828800"/>
          </a:xfrm>
          <a:prstGeom prst="line">
            <a:avLst/>
          </a:prstGeom>
          <a:ln>
            <a:solidFill>
              <a:schemeClr val="tx1">
                <a:lumMod val="95000"/>
                <a:lumOff val="5000"/>
              </a:schemeClr>
            </a:solidFill>
            <a:tailEnd type="ova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8603BED8-10EE-344A-6F95-F916F46C0AC9}"/>
              </a:ext>
            </a:extLst>
          </p:cNvPr>
          <p:cNvCxnSpPr/>
          <p:nvPr/>
        </p:nvCxnSpPr>
        <p:spPr>
          <a:xfrm flipV="1">
            <a:off x="8507474" y="2317624"/>
            <a:ext cx="0" cy="1828800"/>
          </a:xfrm>
          <a:prstGeom prst="line">
            <a:avLst/>
          </a:prstGeom>
          <a:ln>
            <a:solidFill>
              <a:schemeClr val="tx1">
                <a:lumMod val="95000"/>
                <a:lumOff val="5000"/>
              </a:schemeClr>
            </a:solidFill>
            <a:tailEnd type="ova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76305E40-B4B2-F68C-A4F9-C8BBE31CE91A}"/>
              </a:ext>
            </a:extLst>
          </p:cNvPr>
          <p:cNvCxnSpPr>
            <a:cxnSpLocks/>
          </p:cNvCxnSpPr>
          <p:nvPr/>
        </p:nvCxnSpPr>
        <p:spPr>
          <a:xfrm>
            <a:off x="4676120" y="4149212"/>
            <a:ext cx="0" cy="1838634"/>
          </a:xfrm>
          <a:prstGeom prst="line">
            <a:avLst/>
          </a:prstGeom>
          <a:ln>
            <a:solidFill>
              <a:schemeClr val="tx1">
                <a:lumMod val="95000"/>
                <a:lumOff val="5000"/>
              </a:schemeClr>
            </a:solidFill>
            <a:tailEnd type="ova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4429334A-791D-4B49-1CB7-6891E6FA9B55}"/>
              </a:ext>
            </a:extLst>
          </p:cNvPr>
          <p:cNvCxnSpPr>
            <a:cxnSpLocks/>
          </p:cNvCxnSpPr>
          <p:nvPr/>
        </p:nvCxnSpPr>
        <p:spPr>
          <a:xfrm>
            <a:off x="7225248" y="4139379"/>
            <a:ext cx="0" cy="1838634"/>
          </a:xfrm>
          <a:prstGeom prst="line">
            <a:avLst/>
          </a:prstGeom>
          <a:ln>
            <a:solidFill>
              <a:schemeClr val="tx1">
                <a:lumMod val="95000"/>
                <a:lumOff val="5000"/>
              </a:schemeClr>
            </a:solidFill>
            <a:tailEnd type="ova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C527A917-135F-2B02-249D-33C00DFD2CB3}"/>
              </a:ext>
            </a:extLst>
          </p:cNvPr>
          <p:cNvCxnSpPr>
            <a:cxnSpLocks/>
          </p:cNvCxnSpPr>
          <p:nvPr/>
        </p:nvCxnSpPr>
        <p:spPr>
          <a:xfrm>
            <a:off x="9855375" y="4154678"/>
            <a:ext cx="0" cy="1838634"/>
          </a:xfrm>
          <a:prstGeom prst="line">
            <a:avLst/>
          </a:prstGeom>
          <a:ln>
            <a:solidFill>
              <a:schemeClr val="tx1">
                <a:lumMod val="95000"/>
                <a:lumOff val="5000"/>
              </a:schemeClr>
            </a:solidFill>
            <a:tailEnd type="oval"/>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CC4CC766-A9A0-F40E-01B0-B2F49B7CEA6C}"/>
              </a:ext>
            </a:extLst>
          </p:cNvPr>
          <p:cNvSpPr txBox="1"/>
          <p:nvPr/>
        </p:nvSpPr>
        <p:spPr>
          <a:xfrm>
            <a:off x="1825615" y="6085827"/>
            <a:ext cx="1251881" cy="369332"/>
          </a:xfrm>
          <a:prstGeom prst="rect">
            <a:avLst/>
          </a:prstGeom>
          <a:noFill/>
        </p:spPr>
        <p:txBody>
          <a:bodyPr wrap="square">
            <a:spAutoFit/>
          </a:bodyPr>
          <a:lstStyle/>
          <a:p>
            <a:r>
              <a:rPr lang="en-US" dirty="0">
                <a:solidFill>
                  <a:schemeClr val="tx2">
                    <a:lumMod val="75000"/>
                    <a:lumOff val="25000"/>
                  </a:schemeClr>
                </a:solidFill>
                <a:latin typeface="Aharoni" panose="02010803020104030203" pitchFamily="2" charset="-79"/>
                <a:cs typeface="Aharoni" panose="02010803020104030203" pitchFamily="2" charset="-79"/>
              </a:rPr>
              <a:t>Database</a:t>
            </a:r>
          </a:p>
        </p:txBody>
      </p:sp>
      <p:sp>
        <p:nvSpPr>
          <p:cNvPr id="38" name="TextBox 37">
            <a:extLst>
              <a:ext uri="{FF2B5EF4-FFF2-40B4-BE49-F238E27FC236}">
                <a16:creationId xmlns:a16="http://schemas.microsoft.com/office/drawing/2014/main" id="{EA6C4294-01D4-46BE-AF0A-5AFD97E120A2}"/>
              </a:ext>
            </a:extLst>
          </p:cNvPr>
          <p:cNvSpPr txBox="1"/>
          <p:nvPr/>
        </p:nvSpPr>
        <p:spPr>
          <a:xfrm>
            <a:off x="1718567" y="5441430"/>
            <a:ext cx="578327" cy="584775"/>
          </a:xfrm>
          <a:prstGeom prst="rect">
            <a:avLst/>
          </a:prstGeom>
          <a:noFill/>
        </p:spPr>
        <p:txBody>
          <a:bodyPr wrap="square">
            <a:spAutoFit/>
          </a:bodyPr>
          <a:lstStyle/>
          <a:p>
            <a:r>
              <a:rPr lang="ar-EG" sz="3200" dirty="0">
                <a:solidFill>
                  <a:srgbClr val="FFC000"/>
                </a:solidFill>
                <a:latin typeface="Aharoni" panose="02010803020104030203" pitchFamily="2" charset="-79"/>
                <a:cs typeface="Aharoni" panose="02010803020104030203" pitchFamily="2" charset="-79"/>
              </a:rPr>
              <a:t>02</a:t>
            </a:r>
            <a:endParaRPr lang="en-US" sz="3200" dirty="0">
              <a:solidFill>
                <a:srgbClr val="FFC000"/>
              </a:solidFill>
            </a:endParaRPr>
          </a:p>
        </p:txBody>
      </p:sp>
      <p:sp>
        <p:nvSpPr>
          <p:cNvPr id="40" name="TextBox 39">
            <a:extLst>
              <a:ext uri="{FF2B5EF4-FFF2-40B4-BE49-F238E27FC236}">
                <a16:creationId xmlns:a16="http://schemas.microsoft.com/office/drawing/2014/main" id="{62C52636-0536-F80B-5E72-D84B3C9C42A7}"/>
              </a:ext>
            </a:extLst>
          </p:cNvPr>
          <p:cNvSpPr txBox="1"/>
          <p:nvPr/>
        </p:nvSpPr>
        <p:spPr>
          <a:xfrm>
            <a:off x="2887248" y="2219072"/>
            <a:ext cx="578327" cy="584775"/>
          </a:xfrm>
          <a:prstGeom prst="rect">
            <a:avLst/>
          </a:prstGeom>
          <a:noFill/>
        </p:spPr>
        <p:txBody>
          <a:bodyPr wrap="square">
            <a:spAutoFit/>
          </a:bodyPr>
          <a:lstStyle/>
          <a:p>
            <a:r>
              <a:rPr lang="ar-EG" sz="3200" dirty="0">
                <a:solidFill>
                  <a:srgbClr val="FFC000"/>
                </a:solidFill>
                <a:latin typeface="Aharoni" panose="02010803020104030203" pitchFamily="2" charset="-79"/>
                <a:cs typeface="Aharoni" panose="02010803020104030203" pitchFamily="2" charset="-79"/>
              </a:rPr>
              <a:t>03</a:t>
            </a:r>
            <a:endParaRPr lang="en-US" sz="3200" dirty="0">
              <a:solidFill>
                <a:srgbClr val="FFC000"/>
              </a:solidFill>
            </a:endParaRPr>
          </a:p>
        </p:txBody>
      </p:sp>
      <p:sp>
        <p:nvSpPr>
          <p:cNvPr id="41" name="TextBox 40">
            <a:extLst>
              <a:ext uri="{FF2B5EF4-FFF2-40B4-BE49-F238E27FC236}">
                <a16:creationId xmlns:a16="http://schemas.microsoft.com/office/drawing/2014/main" id="{AD919AD1-7A6A-222C-4147-7267F1CB5C5E}"/>
              </a:ext>
            </a:extLst>
          </p:cNvPr>
          <p:cNvSpPr txBox="1"/>
          <p:nvPr/>
        </p:nvSpPr>
        <p:spPr>
          <a:xfrm>
            <a:off x="4160532" y="5441430"/>
            <a:ext cx="578327" cy="584775"/>
          </a:xfrm>
          <a:prstGeom prst="rect">
            <a:avLst/>
          </a:prstGeom>
          <a:noFill/>
        </p:spPr>
        <p:txBody>
          <a:bodyPr wrap="square">
            <a:spAutoFit/>
          </a:bodyPr>
          <a:lstStyle/>
          <a:p>
            <a:r>
              <a:rPr lang="ar-EG" sz="3200" dirty="0">
                <a:solidFill>
                  <a:srgbClr val="FFC000"/>
                </a:solidFill>
                <a:latin typeface="Aharoni" panose="02010803020104030203" pitchFamily="2" charset="-79"/>
                <a:cs typeface="Aharoni" panose="02010803020104030203" pitchFamily="2" charset="-79"/>
              </a:rPr>
              <a:t>04</a:t>
            </a:r>
            <a:endParaRPr lang="en-US" sz="3200" dirty="0">
              <a:solidFill>
                <a:srgbClr val="FFC000"/>
              </a:solidFill>
            </a:endParaRPr>
          </a:p>
        </p:txBody>
      </p:sp>
      <p:sp>
        <p:nvSpPr>
          <p:cNvPr id="42" name="TextBox 41">
            <a:extLst>
              <a:ext uri="{FF2B5EF4-FFF2-40B4-BE49-F238E27FC236}">
                <a16:creationId xmlns:a16="http://schemas.microsoft.com/office/drawing/2014/main" id="{69540A0C-B52B-7879-F2DC-EBF82B0D8947}"/>
              </a:ext>
            </a:extLst>
          </p:cNvPr>
          <p:cNvSpPr txBox="1"/>
          <p:nvPr/>
        </p:nvSpPr>
        <p:spPr>
          <a:xfrm>
            <a:off x="5470192" y="2219071"/>
            <a:ext cx="578327" cy="584775"/>
          </a:xfrm>
          <a:prstGeom prst="rect">
            <a:avLst/>
          </a:prstGeom>
          <a:noFill/>
        </p:spPr>
        <p:txBody>
          <a:bodyPr wrap="square">
            <a:spAutoFit/>
          </a:bodyPr>
          <a:lstStyle/>
          <a:p>
            <a:r>
              <a:rPr lang="ar-EG" sz="3200" dirty="0">
                <a:solidFill>
                  <a:srgbClr val="FFC000"/>
                </a:solidFill>
                <a:latin typeface="Aharoni" panose="02010803020104030203" pitchFamily="2" charset="-79"/>
                <a:cs typeface="Aharoni" panose="02010803020104030203" pitchFamily="2" charset="-79"/>
              </a:rPr>
              <a:t>05</a:t>
            </a:r>
            <a:endParaRPr lang="en-US" sz="3200" dirty="0">
              <a:solidFill>
                <a:srgbClr val="FFC000"/>
              </a:solidFill>
            </a:endParaRPr>
          </a:p>
        </p:txBody>
      </p:sp>
      <p:sp>
        <p:nvSpPr>
          <p:cNvPr id="43" name="TextBox 42">
            <a:extLst>
              <a:ext uri="{FF2B5EF4-FFF2-40B4-BE49-F238E27FC236}">
                <a16:creationId xmlns:a16="http://schemas.microsoft.com/office/drawing/2014/main" id="{9B68273F-0A9D-DF3A-064F-9ABA391C8012}"/>
              </a:ext>
            </a:extLst>
          </p:cNvPr>
          <p:cNvSpPr txBox="1"/>
          <p:nvPr/>
        </p:nvSpPr>
        <p:spPr>
          <a:xfrm>
            <a:off x="6717097" y="5441429"/>
            <a:ext cx="578327" cy="584775"/>
          </a:xfrm>
          <a:prstGeom prst="rect">
            <a:avLst/>
          </a:prstGeom>
          <a:noFill/>
        </p:spPr>
        <p:txBody>
          <a:bodyPr wrap="square">
            <a:spAutoFit/>
          </a:bodyPr>
          <a:lstStyle/>
          <a:p>
            <a:r>
              <a:rPr lang="ar-EG" sz="3200" dirty="0">
                <a:solidFill>
                  <a:srgbClr val="FFC000"/>
                </a:solidFill>
                <a:latin typeface="Aharoni" panose="02010803020104030203" pitchFamily="2" charset="-79"/>
                <a:cs typeface="Aharoni" panose="02010803020104030203" pitchFamily="2" charset="-79"/>
              </a:rPr>
              <a:t>06</a:t>
            </a:r>
            <a:endParaRPr lang="en-US" sz="3200" dirty="0">
              <a:solidFill>
                <a:srgbClr val="FFC000"/>
              </a:solidFill>
            </a:endParaRPr>
          </a:p>
        </p:txBody>
      </p:sp>
      <p:sp>
        <p:nvSpPr>
          <p:cNvPr id="44" name="TextBox 43">
            <a:extLst>
              <a:ext uri="{FF2B5EF4-FFF2-40B4-BE49-F238E27FC236}">
                <a16:creationId xmlns:a16="http://schemas.microsoft.com/office/drawing/2014/main" id="{E3AB365B-30FD-8433-B2B9-DA775DA6632F}"/>
              </a:ext>
            </a:extLst>
          </p:cNvPr>
          <p:cNvSpPr txBox="1"/>
          <p:nvPr/>
        </p:nvSpPr>
        <p:spPr>
          <a:xfrm>
            <a:off x="7993494" y="2219070"/>
            <a:ext cx="578327" cy="584775"/>
          </a:xfrm>
          <a:prstGeom prst="rect">
            <a:avLst/>
          </a:prstGeom>
          <a:noFill/>
        </p:spPr>
        <p:txBody>
          <a:bodyPr wrap="square">
            <a:spAutoFit/>
          </a:bodyPr>
          <a:lstStyle/>
          <a:p>
            <a:r>
              <a:rPr lang="ar-EG" sz="3200" dirty="0">
                <a:solidFill>
                  <a:srgbClr val="FFC000"/>
                </a:solidFill>
                <a:latin typeface="Aharoni" panose="02010803020104030203" pitchFamily="2" charset="-79"/>
                <a:cs typeface="Aharoni" panose="02010803020104030203" pitchFamily="2" charset="-79"/>
              </a:rPr>
              <a:t>07</a:t>
            </a:r>
            <a:endParaRPr lang="en-US" sz="3200" dirty="0">
              <a:solidFill>
                <a:srgbClr val="FFC000"/>
              </a:solidFill>
            </a:endParaRPr>
          </a:p>
        </p:txBody>
      </p:sp>
      <p:sp>
        <p:nvSpPr>
          <p:cNvPr id="45" name="TextBox 44">
            <a:extLst>
              <a:ext uri="{FF2B5EF4-FFF2-40B4-BE49-F238E27FC236}">
                <a16:creationId xmlns:a16="http://schemas.microsoft.com/office/drawing/2014/main" id="{56489EFC-25A3-88A2-FEDB-D35B5D86A3A3}"/>
              </a:ext>
            </a:extLst>
          </p:cNvPr>
          <p:cNvSpPr txBox="1"/>
          <p:nvPr/>
        </p:nvSpPr>
        <p:spPr>
          <a:xfrm>
            <a:off x="9303779" y="5474607"/>
            <a:ext cx="578327" cy="584775"/>
          </a:xfrm>
          <a:prstGeom prst="rect">
            <a:avLst/>
          </a:prstGeom>
          <a:noFill/>
        </p:spPr>
        <p:txBody>
          <a:bodyPr wrap="square">
            <a:spAutoFit/>
          </a:bodyPr>
          <a:lstStyle/>
          <a:p>
            <a:r>
              <a:rPr lang="ar-EG" sz="3200" dirty="0">
                <a:solidFill>
                  <a:srgbClr val="FFC000"/>
                </a:solidFill>
                <a:latin typeface="Aharoni" panose="02010803020104030203" pitchFamily="2" charset="-79"/>
                <a:cs typeface="Aharoni" panose="02010803020104030203" pitchFamily="2" charset="-79"/>
              </a:rPr>
              <a:t>08</a:t>
            </a:r>
            <a:endParaRPr lang="en-US" sz="3200" dirty="0">
              <a:solidFill>
                <a:srgbClr val="FFC000"/>
              </a:solidFill>
            </a:endParaRPr>
          </a:p>
        </p:txBody>
      </p:sp>
      <p:sp>
        <p:nvSpPr>
          <p:cNvPr id="46" name="TextBox 45">
            <a:extLst>
              <a:ext uri="{FF2B5EF4-FFF2-40B4-BE49-F238E27FC236}">
                <a16:creationId xmlns:a16="http://schemas.microsoft.com/office/drawing/2014/main" id="{6EC8CB38-F66E-201B-3295-68F3EDB38F7F}"/>
              </a:ext>
            </a:extLst>
          </p:cNvPr>
          <p:cNvSpPr txBox="1"/>
          <p:nvPr/>
        </p:nvSpPr>
        <p:spPr>
          <a:xfrm>
            <a:off x="2284803" y="4721422"/>
            <a:ext cx="1891793"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Aptos Narrow" panose="020B0004020202020204" pitchFamily="34" charset="0"/>
              </a:rPr>
              <a:t>SSMS</a:t>
            </a:r>
            <a:endParaRPr lang="ar-EG" sz="1400" dirty="0">
              <a:latin typeface="Aptos Narrow" panose="020B0004020202020204" pitchFamily="34" charset="0"/>
            </a:endParaRPr>
          </a:p>
          <a:p>
            <a:pPr marL="285750" indent="-285750">
              <a:buFont typeface="Arial" panose="020B0604020202020204" pitchFamily="34" charset="0"/>
              <a:buChar char="•"/>
            </a:pPr>
            <a:r>
              <a:rPr lang="en-US" sz="1400" dirty="0">
                <a:latin typeface="Aptos Narrow" panose="020B0004020202020204" pitchFamily="34" charset="0"/>
              </a:rPr>
              <a:t>DML</a:t>
            </a:r>
          </a:p>
          <a:p>
            <a:pPr marL="285750" indent="-285750">
              <a:buFont typeface="Arial" panose="020B0604020202020204" pitchFamily="34" charset="0"/>
              <a:buChar char="•"/>
            </a:pPr>
            <a:r>
              <a:rPr lang="en-US" sz="1400" dirty="0">
                <a:latin typeface="Aptos Narrow" panose="020B0004020202020204" pitchFamily="34" charset="0"/>
              </a:rPr>
              <a:t>DDL</a:t>
            </a:r>
          </a:p>
        </p:txBody>
      </p:sp>
      <p:sp>
        <p:nvSpPr>
          <p:cNvPr id="47" name="TextBox 46">
            <a:extLst>
              <a:ext uri="{FF2B5EF4-FFF2-40B4-BE49-F238E27FC236}">
                <a16:creationId xmlns:a16="http://schemas.microsoft.com/office/drawing/2014/main" id="{5D204BC5-FC02-C411-5B15-31471189E391}"/>
              </a:ext>
            </a:extLst>
          </p:cNvPr>
          <p:cNvSpPr txBox="1"/>
          <p:nvPr/>
        </p:nvSpPr>
        <p:spPr>
          <a:xfrm>
            <a:off x="2832574" y="1844447"/>
            <a:ext cx="2023311" cy="369332"/>
          </a:xfrm>
          <a:prstGeom prst="rect">
            <a:avLst/>
          </a:prstGeom>
          <a:noFill/>
        </p:spPr>
        <p:txBody>
          <a:bodyPr wrap="none" rtlCol="0">
            <a:spAutoFit/>
          </a:bodyPr>
          <a:lstStyle/>
          <a:p>
            <a:r>
              <a:rPr lang="en-US" dirty="0">
                <a:solidFill>
                  <a:schemeClr val="tx2">
                    <a:lumMod val="75000"/>
                    <a:lumOff val="25000"/>
                  </a:schemeClr>
                </a:solidFill>
                <a:latin typeface="Aharoni" panose="02010803020104030203" pitchFamily="2" charset="-79"/>
                <a:cs typeface="Aharoni" panose="02010803020104030203" pitchFamily="2" charset="-79"/>
              </a:rPr>
              <a:t>Data Warehouse</a:t>
            </a:r>
          </a:p>
        </p:txBody>
      </p:sp>
      <p:graphicFrame>
        <p:nvGraphicFramePr>
          <p:cNvPr id="52" name="Table 51">
            <a:extLst>
              <a:ext uri="{FF2B5EF4-FFF2-40B4-BE49-F238E27FC236}">
                <a16:creationId xmlns:a16="http://schemas.microsoft.com/office/drawing/2014/main" id="{252523A5-E27F-E215-039E-775B5346203C}"/>
              </a:ext>
            </a:extLst>
          </p:cNvPr>
          <p:cNvGraphicFramePr>
            <a:graphicFrameLocks noGrp="1"/>
          </p:cNvGraphicFramePr>
          <p:nvPr/>
        </p:nvGraphicFramePr>
        <p:xfrm>
          <a:off x="838200" y="3818414"/>
          <a:ext cx="10515600" cy="365760"/>
        </p:xfrm>
        <a:graphic>
          <a:graphicData uri="http://schemas.openxmlformats.org/drawingml/2006/table">
            <a:tbl>
              <a:tblPr/>
              <a:tblGrid>
                <a:gridCol w="10515600">
                  <a:extLst>
                    <a:ext uri="{9D8B030D-6E8A-4147-A177-3AD203B41FA5}">
                      <a16:colId xmlns:a16="http://schemas.microsoft.com/office/drawing/2014/main" val="3595533809"/>
                    </a:ext>
                  </a:extLst>
                </a:gridCol>
              </a:tblGrid>
              <a:tr h="0">
                <a:tc>
                  <a:txBody>
                    <a:bodyPr/>
                    <a:lstStyle/>
                    <a:p>
                      <a:pPr>
                        <a:buNone/>
                      </a:pPr>
                      <a:endParaRPr lang="en-US" dirty="0"/>
                    </a:p>
                  </a:txBody>
                  <a:tcPr anchor="ctr">
                    <a:lnL>
                      <a:noFill/>
                    </a:lnL>
                    <a:lnR>
                      <a:noFill/>
                    </a:lnR>
                    <a:lnT>
                      <a:noFill/>
                    </a:lnT>
                    <a:lnB>
                      <a:noFill/>
                    </a:lnB>
                    <a:noFill/>
                  </a:tcPr>
                </a:tc>
                <a:extLst>
                  <a:ext uri="{0D108BD9-81ED-4DB2-BD59-A6C34878D82A}">
                    <a16:rowId xmlns:a16="http://schemas.microsoft.com/office/drawing/2014/main" val="3330218531"/>
                  </a:ext>
                </a:extLst>
              </a:tr>
            </a:tbl>
          </a:graphicData>
        </a:graphic>
      </p:graphicFrame>
      <p:graphicFrame>
        <p:nvGraphicFramePr>
          <p:cNvPr id="53" name="Table 52">
            <a:extLst>
              <a:ext uri="{FF2B5EF4-FFF2-40B4-BE49-F238E27FC236}">
                <a16:creationId xmlns:a16="http://schemas.microsoft.com/office/drawing/2014/main" id="{D8F3E7B4-490B-73C5-3CAC-0E96813EF7A6}"/>
              </a:ext>
            </a:extLst>
          </p:cNvPr>
          <p:cNvGraphicFramePr>
            <a:graphicFrameLocks noGrp="1"/>
          </p:cNvGraphicFramePr>
          <p:nvPr>
            <p:extLst>
              <p:ext uri="{D42A27DB-BD31-4B8C-83A1-F6EECF244321}">
                <p14:modId xmlns:p14="http://schemas.microsoft.com/office/powerpoint/2010/main" val="190090225"/>
              </p:ext>
            </p:extLst>
          </p:nvPr>
        </p:nvGraphicFramePr>
        <p:xfrm>
          <a:off x="3400343" y="1991228"/>
          <a:ext cx="2124298" cy="1339512"/>
        </p:xfrm>
        <a:graphic>
          <a:graphicData uri="http://schemas.openxmlformats.org/drawingml/2006/table">
            <a:tbl>
              <a:tblPr/>
              <a:tblGrid>
                <a:gridCol w="2124298">
                  <a:extLst>
                    <a:ext uri="{9D8B030D-6E8A-4147-A177-3AD203B41FA5}">
                      <a16:colId xmlns:a16="http://schemas.microsoft.com/office/drawing/2014/main" val="2923188380"/>
                    </a:ext>
                  </a:extLst>
                </a:gridCol>
              </a:tblGrid>
              <a:tr h="1339512">
                <a:tc>
                  <a:txBody>
                    <a:bodyPr/>
                    <a:lstStyle/>
                    <a:p>
                      <a:pPr marL="285750" indent="-285750">
                        <a:buFont typeface="Arial" panose="020B0604020202020204" pitchFamily="34" charset="0"/>
                        <a:buChar char="•"/>
                      </a:pPr>
                      <a:r>
                        <a:rPr lang="en-US" sz="1400" dirty="0"/>
                        <a:t>SSMS</a:t>
                      </a:r>
                      <a:endParaRPr lang="ar-EG" sz="1400" dirty="0"/>
                    </a:p>
                    <a:p>
                      <a:pPr marL="285750" indent="-285750">
                        <a:buFont typeface="Arial" panose="020B0604020202020204" pitchFamily="34" charset="0"/>
                        <a:buChar char="•"/>
                      </a:pPr>
                      <a:r>
                        <a:rPr lang="en-US" sz="1400" dirty="0"/>
                        <a:t>SSIS</a:t>
                      </a:r>
                    </a:p>
                    <a:p>
                      <a:pPr marL="285750" indent="-285750">
                        <a:buFont typeface="Arial" panose="020B0604020202020204" pitchFamily="34" charset="0"/>
                        <a:buChar char="•"/>
                      </a:pPr>
                      <a:r>
                        <a:rPr lang="en-US" sz="1400" dirty="0"/>
                        <a:t>Star Schema Design</a:t>
                      </a:r>
                    </a:p>
                  </a:txBody>
                  <a:tcPr anchor="ctr">
                    <a:lnL>
                      <a:noFill/>
                    </a:lnL>
                    <a:lnR>
                      <a:noFill/>
                    </a:lnR>
                    <a:lnT>
                      <a:noFill/>
                    </a:lnT>
                    <a:lnB>
                      <a:noFill/>
                    </a:lnB>
                    <a:noFill/>
                  </a:tcPr>
                </a:tc>
                <a:extLst>
                  <a:ext uri="{0D108BD9-81ED-4DB2-BD59-A6C34878D82A}">
                    <a16:rowId xmlns:a16="http://schemas.microsoft.com/office/drawing/2014/main" val="2025741580"/>
                  </a:ext>
                </a:extLst>
              </a:tr>
            </a:tbl>
          </a:graphicData>
        </a:graphic>
      </p:graphicFrame>
      <p:sp>
        <p:nvSpPr>
          <p:cNvPr id="55" name="TextBox 54">
            <a:extLst>
              <a:ext uri="{FF2B5EF4-FFF2-40B4-BE49-F238E27FC236}">
                <a16:creationId xmlns:a16="http://schemas.microsoft.com/office/drawing/2014/main" id="{AF4B4D64-9845-05CB-F3B6-2958953BD2DE}"/>
              </a:ext>
            </a:extLst>
          </p:cNvPr>
          <p:cNvSpPr txBox="1"/>
          <p:nvPr/>
        </p:nvSpPr>
        <p:spPr>
          <a:xfrm>
            <a:off x="4061539" y="6084699"/>
            <a:ext cx="2254143" cy="369332"/>
          </a:xfrm>
          <a:prstGeom prst="rect">
            <a:avLst/>
          </a:prstGeom>
          <a:noFill/>
        </p:spPr>
        <p:txBody>
          <a:bodyPr wrap="none" rtlCol="0">
            <a:spAutoFit/>
          </a:bodyPr>
          <a:lstStyle/>
          <a:p>
            <a:r>
              <a:rPr lang="en-US" dirty="0">
                <a:solidFill>
                  <a:schemeClr val="tx2">
                    <a:lumMod val="75000"/>
                    <a:lumOff val="25000"/>
                  </a:schemeClr>
                </a:solidFill>
                <a:latin typeface="Aharoni" panose="02010803020104030203" pitchFamily="2" charset="-79"/>
                <a:cs typeface="Aharoni" panose="02010803020104030203" pitchFamily="2" charset="-79"/>
              </a:rPr>
              <a:t>Data Orchestration</a:t>
            </a:r>
          </a:p>
        </p:txBody>
      </p:sp>
      <p:sp>
        <p:nvSpPr>
          <p:cNvPr id="56" name="TextBox 55">
            <a:extLst>
              <a:ext uri="{FF2B5EF4-FFF2-40B4-BE49-F238E27FC236}">
                <a16:creationId xmlns:a16="http://schemas.microsoft.com/office/drawing/2014/main" id="{DE6ED469-3D9D-E980-F8E8-8F497B12C241}"/>
              </a:ext>
            </a:extLst>
          </p:cNvPr>
          <p:cNvSpPr txBox="1"/>
          <p:nvPr/>
        </p:nvSpPr>
        <p:spPr>
          <a:xfrm>
            <a:off x="4748234" y="4719360"/>
            <a:ext cx="1859661" cy="307777"/>
          </a:xfrm>
          <a:prstGeom prst="rect">
            <a:avLst/>
          </a:prstGeom>
          <a:noFill/>
        </p:spPr>
        <p:txBody>
          <a:bodyPr wrap="square" rtlCol="0">
            <a:spAutoFit/>
          </a:bodyPr>
          <a:lstStyle/>
          <a:p>
            <a:pPr marL="285750" indent="-285750">
              <a:buFont typeface="Arial" panose="020B0604020202020204" pitchFamily="34" charset="0"/>
              <a:buChar char="•"/>
            </a:pPr>
            <a:r>
              <a:rPr lang="en-US" sz="1400" dirty="0"/>
              <a:t>Apache Airflow</a:t>
            </a:r>
            <a:endParaRPr lang="en-US" sz="1400" dirty="0">
              <a:latin typeface="Aptos Narrow" panose="020B0004020202020204" pitchFamily="34" charset="0"/>
            </a:endParaRPr>
          </a:p>
        </p:txBody>
      </p:sp>
      <p:sp>
        <p:nvSpPr>
          <p:cNvPr id="57" name="TextBox 56">
            <a:extLst>
              <a:ext uri="{FF2B5EF4-FFF2-40B4-BE49-F238E27FC236}">
                <a16:creationId xmlns:a16="http://schemas.microsoft.com/office/drawing/2014/main" id="{3F3303DB-C7B5-D65A-F2CE-422A6D6F216D}"/>
              </a:ext>
            </a:extLst>
          </p:cNvPr>
          <p:cNvSpPr txBox="1"/>
          <p:nvPr/>
        </p:nvSpPr>
        <p:spPr>
          <a:xfrm>
            <a:off x="5317600" y="1838617"/>
            <a:ext cx="2124299" cy="369332"/>
          </a:xfrm>
          <a:prstGeom prst="rect">
            <a:avLst/>
          </a:prstGeom>
          <a:noFill/>
        </p:spPr>
        <p:txBody>
          <a:bodyPr wrap="none" rtlCol="0">
            <a:spAutoFit/>
          </a:bodyPr>
          <a:lstStyle/>
          <a:p>
            <a:r>
              <a:rPr lang="en-US" dirty="0">
                <a:solidFill>
                  <a:schemeClr val="tx2">
                    <a:lumMod val="75000"/>
                    <a:lumOff val="25000"/>
                  </a:schemeClr>
                </a:solidFill>
                <a:latin typeface="Aharoni" panose="02010803020104030203" pitchFamily="2" charset="-79"/>
                <a:cs typeface="Aharoni" panose="02010803020104030203" pitchFamily="2" charset="-79"/>
              </a:rPr>
              <a:t>Machine Learning</a:t>
            </a:r>
          </a:p>
        </p:txBody>
      </p:sp>
      <p:sp>
        <p:nvSpPr>
          <p:cNvPr id="58" name="TextBox 57">
            <a:extLst>
              <a:ext uri="{FF2B5EF4-FFF2-40B4-BE49-F238E27FC236}">
                <a16:creationId xmlns:a16="http://schemas.microsoft.com/office/drawing/2014/main" id="{5EB07E1E-6973-F4FD-DABB-D817EBD1639F}"/>
              </a:ext>
            </a:extLst>
          </p:cNvPr>
          <p:cNvSpPr txBox="1"/>
          <p:nvPr/>
        </p:nvSpPr>
        <p:spPr>
          <a:xfrm>
            <a:off x="5982263" y="2292137"/>
            <a:ext cx="1481462" cy="1877437"/>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Aptos Narrow" panose="020B0004020202020204" pitchFamily="34" charset="0"/>
              </a:rPr>
              <a:t>Python</a:t>
            </a:r>
            <a:endParaRPr lang="ar-EG" sz="1400" dirty="0">
              <a:latin typeface="Aptos Narrow" panose="020B0004020202020204" pitchFamily="34" charset="0"/>
            </a:endParaRPr>
          </a:p>
          <a:p>
            <a:pPr marL="285750" indent="-285750">
              <a:buFont typeface="Arial" panose="020B0604020202020204" pitchFamily="34" charset="0"/>
              <a:buChar char="•"/>
            </a:pPr>
            <a:r>
              <a:rPr lang="en-US" sz="1400" dirty="0">
                <a:latin typeface="Aptos Narrow" panose="020B0004020202020204" pitchFamily="34" charset="0"/>
              </a:rPr>
              <a:t>NumPy</a:t>
            </a:r>
          </a:p>
          <a:p>
            <a:pPr marL="285750" indent="-285750">
              <a:buFont typeface="Arial" panose="020B0604020202020204" pitchFamily="34" charset="0"/>
              <a:buChar char="•"/>
            </a:pPr>
            <a:r>
              <a:rPr lang="en-US" sz="1400" dirty="0">
                <a:latin typeface="Aptos Narrow" panose="020B0004020202020204" pitchFamily="34" charset="0"/>
              </a:rPr>
              <a:t>Pandas</a:t>
            </a:r>
          </a:p>
          <a:p>
            <a:pPr marL="285750" indent="-285750">
              <a:buFont typeface="Arial" panose="020B0604020202020204" pitchFamily="34" charset="0"/>
              <a:buChar char="•"/>
            </a:pPr>
            <a:r>
              <a:rPr lang="en-US" sz="1400" dirty="0">
                <a:latin typeface="Aptos Narrow" panose="020B0004020202020204" pitchFamily="34" charset="0"/>
              </a:rPr>
              <a:t>Seaborn</a:t>
            </a:r>
          </a:p>
          <a:p>
            <a:pPr marL="285750" indent="-285750">
              <a:buFont typeface="Arial" panose="020B0604020202020204" pitchFamily="34" charset="0"/>
              <a:buChar char="•"/>
            </a:pPr>
            <a:r>
              <a:rPr lang="en-US" sz="1400" dirty="0"/>
              <a:t>TensorFlow </a:t>
            </a:r>
            <a:endParaRPr lang="en-US" sz="1400" dirty="0">
              <a:latin typeface="Aptos Narrow" panose="020B0004020202020204" pitchFamily="34" charset="0"/>
            </a:endParaRPr>
          </a:p>
          <a:p>
            <a:pPr marL="285750" indent="-285750">
              <a:buFont typeface="Arial" panose="020B0604020202020204" pitchFamily="34" charset="0"/>
              <a:buChar char="•"/>
            </a:pPr>
            <a:r>
              <a:rPr lang="en-US" sz="1400" dirty="0"/>
              <a:t>Scikit-learn</a:t>
            </a:r>
            <a:endParaRPr lang="en-US" sz="1400" dirty="0">
              <a:latin typeface="Aptos Narrow" panose="020B0004020202020204" pitchFamily="34" charset="0"/>
            </a:endParaRPr>
          </a:p>
          <a:p>
            <a:pPr marL="285750" indent="-285750">
              <a:buFont typeface="Arial" panose="020B0604020202020204" pitchFamily="34" charset="0"/>
              <a:buChar char="•"/>
            </a:pPr>
            <a:r>
              <a:rPr lang="en-US" sz="1400" dirty="0">
                <a:latin typeface="Aptos Narrow" panose="020B0004020202020204" pitchFamily="34" charset="0"/>
              </a:rPr>
              <a:t>XGBoost</a:t>
            </a:r>
          </a:p>
          <a:p>
            <a:pPr marL="285750" indent="-285750">
              <a:buFont typeface="Arial" panose="020B0604020202020204" pitchFamily="34" charset="0"/>
              <a:buChar char="•"/>
            </a:pPr>
            <a:r>
              <a:rPr lang="en-US" sz="1400" dirty="0" err="1"/>
              <a:t>JobLib</a:t>
            </a:r>
            <a:endParaRPr lang="en-US" sz="1400" dirty="0">
              <a:latin typeface="Aptos Narrow" panose="020B0004020202020204" pitchFamily="34" charset="0"/>
            </a:endParaRPr>
          </a:p>
        </p:txBody>
      </p:sp>
      <p:sp>
        <p:nvSpPr>
          <p:cNvPr id="59" name="TextBox 58">
            <a:extLst>
              <a:ext uri="{FF2B5EF4-FFF2-40B4-BE49-F238E27FC236}">
                <a16:creationId xmlns:a16="http://schemas.microsoft.com/office/drawing/2014/main" id="{5BA03F18-7FED-BB68-A104-A62CB766614A}"/>
              </a:ext>
            </a:extLst>
          </p:cNvPr>
          <p:cNvSpPr txBox="1"/>
          <p:nvPr/>
        </p:nvSpPr>
        <p:spPr>
          <a:xfrm>
            <a:off x="6876122" y="6084699"/>
            <a:ext cx="1750800" cy="369332"/>
          </a:xfrm>
          <a:prstGeom prst="rect">
            <a:avLst/>
          </a:prstGeom>
          <a:noFill/>
        </p:spPr>
        <p:txBody>
          <a:bodyPr wrap="none" rtlCol="0">
            <a:spAutoFit/>
          </a:bodyPr>
          <a:lstStyle/>
          <a:p>
            <a:r>
              <a:rPr lang="en-US" dirty="0">
                <a:solidFill>
                  <a:schemeClr val="tx2">
                    <a:lumMod val="75000"/>
                    <a:lumOff val="25000"/>
                  </a:schemeClr>
                </a:solidFill>
                <a:latin typeface="Aharoni" panose="02010803020104030203" pitchFamily="2" charset="-79"/>
                <a:cs typeface="Aharoni" panose="02010803020104030203" pitchFamily="2" charset="-79"/>
              </a:rPr>
              <a:t>Data Analysis </a:t>
            </a:r>
          </a:p>
        </p:txBody>
      </p:sp>
      <p:sp>
        <p:nvSpPr>
          <p:cNvPr id="60" name="TextBox 59">
            <a:extLst>
              <a:ext uri="{FF2B5EF4-FFF2-40B4-BE49-F238E27FC236}">
                <a16:creationId xmlns:a16="http://schemas.microsoft.com/office/drawing/2014/main" id="{60C2009D-40FB-6815-73F6-9ECCE7ECF986}"/>
              </a:ext>
            </a:extLst>
          </p:cNvPr>
          <p:cNvSpPr txBox="1"/>
          <p:nvPr/>
        </p:nvSpPr>
        <p:spPr>
          <a:xfrm>
            <a:off x="7284790" y="4741644"/>
            <a:ext cx="1893692" cy="307777"/>
          </a:xfrm>
          <a:prstGeom prst="rect">
            <a:avLst/>
          </a:prstGeom>
          <a:noFill/>
        </p:spPr>
        <p:txBody>
          <a:bodyPr wrap="square" rtlCol="0">
            <a:spAutoFit/>
          </a:bodyPr>
          <a:lstStyle/>
          <a:p>
            <a:pPr marL="285750" indent="-285750">
              <a:buFont typeface="Arial" panose="020B0604020202020204" pitchFamily="34" charset="0"/>
              <a:buChar char="•"/>
            </a:pPr>
            <a:r>
              <a:rPr lang="en-US" sz="1400" dirty="0"/>
              <a:t>Power BI</a:t>
            </a:r>
            <a:endParaRPr lang="en-US" sz="1400" dirty="0">
              <a:latin typeface="Aptos Narrow" panose="020B0004020202020204" pitchFamily="34" charset="0"/>
            </a:endParaRPr>
          </a:p>
        </p:txBody>
      </p:sp>
      <p:sp>
        <p:nvSpPr>
          <p:cNvPr id="61" name="TextBox 60">
            <a:extLst>
              <a:ext uri="{FF2B5EF4-FFF2-40B4-BE49-F238E27FC236}">
                <a16:creationId xmlns:a16="http://schemas.microsoft.com/office/drawing/2014/main" id="{C507B2A9-604A-F47B-370A-C43B18933760}"/>
              </a:ext>
            </a:extLst>
          </p:cNvPr>
          <p:cNvSpPr txBox="1"/>
          <p:nvPr/>
        </p:nvSpPr>
        <p:spPr>
          <a:xfrm>
            <a:off x="8053136" y="1838617"/>
            <a:ext cx="2081019" cy="369332"/>
          </a:xfrm>
          <a:prstGeom prst="rect">
            <a:avLst/>
          </a:prstGeom>
          <a:noFill/>
        </p:spPr>
        <p:txBody>
          <a:bodyPr wrap="none" rtlCol="0">
            <a:spAutoFit/>
          </a:bodyPr>
          <a:lstStyle/>
          <a:p>
            <a:r>
              <a:rPr lang="en-US" dirty="0">
                <a:solidFill>
                  <a:schemeClr val="tx2">
                    <a:lumMod val="75000"/>
                    <a:lumOff val="25000"/>
                  </a:schemeClr>
                </a:solidFill>
                <a:latin typeface="Aharoni" panose="02010803020104030203" pitchFamily="2" charset="-79"/>
                <a:cs typeface="Aharoni" panose="02010803020104030203" pitchFamily="2" charset="-79"/>
              </a:rPr>
              <a:t>Cloud Integration</a:t>
            </a:r>
          </a:p>
        </p:txBody>
      </p:sp>
      <p:sp>
        <p:nvSpPr>
          <p:cNvPr id="62" name="TextBox 61">
            <a:extLst>
              <a:ext uri="{FF2B5EF4-FFF2-40B4-BE49-F238E27FC236}">
                <a16:creationId xmlns:a16="http://schemas.microsoft.com/office/drawing/2014/main" id="{3D89BC84-2698-51B1-55B3-820247B7C172}"/>
              </a:ext>
            </a:extLst>
          </p:cNvPr>
          <p:cNvSpPr txBox="1"/>
          <p:nvPr/>
        </p:nvSpPr>
        <p:spPr>
          <a:xfrm>
            <a:off x="9592942" y="6084699"/>
            <a:ext cx="829073" cy="369332"/>
          </a:xfrm>
          <a:prstGeom prst="rect">
            <a:avLst/>
          </a:prstGeom>
          <a:noFill/>
        </p:spPr>
        <p:txBody>
          <a:bodyPr wrap="none" rtlCol="0">
            <a:spAutoFit/>
          </a:bodyPr>
          <a:lstStyle/>
          <a:p>
            <a:r>
              <a:rPr lang="en-US" dirty="0">
                <a:solidFill>
                  <a:schemeClr val="tx2">
                    <a:lumMod val="75000"/>
                    <a:lumOff val="25000"/>
                  </a:schemeClr>
                </a:solidFill>
                <a:latin typeface="Aharoni" panose="02010803020104030203" pitchFamily="2" charset="-79"/>
                <a:cs typeface="Aharoni" panose="02010803020104030203" pitchFamily="2" charset="-79"/>
              </a:rPr>
              <a:t>Aman</a:t>
            </a:r>
          </a:p>
        </p:txBody>
      </p:sp>
      <p:sp>
        <p:nvSpPr>
          <p:cNvPr id="63" name="TextBox 62">
            <a:extLst>
              <a:ext uri="{FF2B5EF4-FFF2-40B4-BE49-F238E27FC236}">
                <a16:creationId xmlns:a16="http://schemas.microsoft.com/office/drawing/2014/main" id="{23D26644-B82C-28ED-7B85-04044E7749EF}"/>
              </a:ext>
            </a:extLst>
          </p:cNvPr>
          <p:cNvSpPr txBox="1"/>
          <p:nvPr/>
        </p:nvSpPr>
        <p:spPr>
          <a:xfrm>
            <a:off x="8515312" y="2342425"/>
            <a:ext cx="2598143" cy="1169551"/>
          </a:xfrm>
          <a:prstGeom prst="rect">
            <a:avLst/>
          </a:prstGeom>
          <a:noFill/>
        </p:spPr>
        <p:txBody>
          <a:bodyPr wrap="square" rtlCol="0">
            <a:spAutoFit/>
          </a:bodyPr>
          <a:lstStyle/>
          <a:p>
            <a:pPr marL="285750" indent="-285750">
              <a:buFont typeface="Arial" panose="020B0604020202020204" pitchFamily="34" charset="0"/>
              <a:buChar char="•"/>
            </a:pPr>
            <a:r>
              <a:rPr lang="en-US" sz="1400" b="1" dirty="0">
                <a:latin typeface="Aptos Narrow" panose="020B0004020202020204" pitchFamily="34" charset="0"/>
              </a:rPr>
              <a:t>Microsoft Azure</a:t>
            </a:r>
            <a:endParaRPr lang="ar-EG" sz="1400" b="1" dirty="0">
              <a:latin typeface="Aptos Narrow" panose="020B0004020202020204" pitchFamily="34" charset="0"/>
            </a:endParaRPr>
          </a:p>
          <a:p>
            <a:pPr marL="742950" lvl="1" indent="-285750">
              <a:buFont typeface="Arial" panose="020B0604020202020204" pitchFamily="34" charset="0"/>
              <a:buChar char="•"/>
            </a:pPr>
            <a:r>
              <a:rPr lang="en-US" sz="1400" dirty="0"/>
              <a:t>Azure </a:t>
            </a:r>
            <a:r>
              <a:rPr lang="en-US" sz="1400" dirty="0">
                <a:latin typeface="Aptos Narrow" panose="020B0004020202020204" pitchFamily="34" charset="0"/>
              </a:rPr>
              <a:t>Storage</a:t>
            </a:r>
            <a:endParaRPr lang="ar-EG" sz="1400" dirty="0"/>
          </a:p>
          <a:p>
            <a:pPr marL="742950" lvl="1" indent="-285750">
              <a:buFont typeface="Arial" panose="020B0604020202020204" pitchFamily="34" charset="0"/>
              <a:buChar char="•"/>
            </a:pPr>
            <a:r>
              <a:rPr lang="en-US" sz="1400" dirty="0">
                <a:latin typeface="Aptos Narrow" panose="020B0004020202020204" pitchFamily="34" charset="0"/>
              </a:rPr>
              <a:t>Azure SQL</a:t>
            </a:r>
          </a:p>
          <a:p>
            <a:pPr marL="742950" lvl="1" indent="-285750">
              <a:buFont typeface="Arial" panose="020B0604020202020204" pitchFamily="34" charset="0"/>
              <a:buChar char="•"/>
            </a:pPr>
            <a:r>
              <a:rPr lang="en-US" sz="1400" dirty="0"/>
              <a:t>Azure Data Factory</a:t>
            </a:r>
          </a:p>
          <a:p>
            <a:pPr marL="742950" lvl="1" indent="-285750">
              <a:buFont typeface="Arial" panose="020B0604020202020204" pitchFamily="34" charset="0"/>
              <a:buChar char="•"/>
            </a:pPr>
            <a:r>
              <a:rPr lang="en-US" sz="1400" dirty="0"/>
              <a:t>Azure Databricks</a:t>
            </a:r>
            <a:endParaRPr lang="ar-EG" sz="1400" dirty="0">
              <a:latin typeface="Aptos Narrow" panose="020B0004020202020204" pitchFamily="34" charset="0"/>
            </a:endParaRPr>
          </a:p>
        </p:txBody>
      </p:sp>
      <p:sp>
        <p:nvSpPr>
          <p:cNvPr id="64" name="TextBox 63">
            <a:extLst>
              <a:ext uri="{FF2B5EF4-FFF2-40B4-BE49-F238E27FC236}">
                <a16:creationId xmlns:a16="http://schemas.microsoft.com/office/drawing/2014/main" id="{C049F31F-4582-42F4-300C-E054AABFF62E}"/>
              </a:ext>
            </a:extLst>
          </p:cNvPr>
          <p:cNvSpPr txBox="1"/>
          <p:nvPr/>
        </p:nvSpPr>
        <p:spPr>
          <a:xfrm>
            <a:off x="9864144" y="4430317"/>
            <a:ext cx="2218933" cy="2031325"/>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Aptos Narrow" panose="020B0004020202020204" pitchFamily="34" charset="0"/>
              </a:rPr>
              <a:t>CSS</a:t>
            </a:r>
            <a:endParaRPr lang="ar-EG" sz="1400" dirty="0">
              <a:latin typeface="Aptos Narrow" panose="020B0004020202020204" pitchFamily="34" charset="0"/>
            </a:endParaRPr>
          </a:p>
          <a:p>
            <a:pPr marL="285750" indent="-285750">
              <a:buFont typeface="Arial" panose="020B0604020202020204" pitchFamily="34" charset="0"/>
              <a:buChar char="•"/>
            </a:pPr>
            <a:r>
              <a:rPr lang="en-US" sz="1400" dirty="0">
                <a:latin typeface="Aptos Narrow" panose="020B0004020202020204" pitchFamily="34" charset="0"/>
              </a:rPr>
              <a:t> HTML</a:t>
            </a:r>
            <a:endParaRPr lang="ar-EG" sz="1400" dirty="0">
              <a:latin typeface="Aptos Narrow" panose="020B0004020202020204" pitchFamily="34" charset="0"/>
            </a:endParaRPr>
          </a:p>
          <a:p>
            <a:pPr marL="285750" indent="-285750">
              <a:buFont typeface="Arial" panose="020B0604020202020204" pitchFamily="34" charset="0"/>
              <a:buChar char="•"/>
            </a:pPr>
            <a:r>
              <a:rPr lang="en-US" sz="1400" dirty="0">
                <a:latin typeface="Aptos Narrow" panose="020B0004020202020204" pitchFamily="34" charset="0"/>
              </a:rPr>
              <a:t> Jave </a:t>
            </a:r>
            <a:r>
              <a:rPr lang="en-US" sz="1400" dirty="0" err="1">
                <a:latin typeface="Aptos Narrow" panose="020B0004020202020204" pitchFamily="34" charset="0"/>
              </a:rPr>
              <a:t>Scripte</a:t>
            </a:r>
            <a:endParaRPr lang="en-US" sz="1400" dirty="0">
              <a:latin typeface="Aptos Narrow" panose="020B0004020202020204" pitchFamily="34" charset="0"/>
            </a:endParaRPr>
          </a:p>
          <a:p>
            <a:pPr marL="285750" indent="-285750">
              <a:buFont typeface="Arial" panose="020B0604020202020204" pitchFamily="34" charset="0"/>
              <a:buChar char="•"/>
            </a:pPr>
            <a:r>
              <a:rPr lang="en-US" sz="1400" dirty="0" err="1">
                <a:latin typeface="Aptos Narrow" panose="020B0004020202020204" pitchFamily="34" charset="0"/>
              </a:rPr>
              <a:t>Streamlit</a:t>
            </a:r>
            <a:r>
              <a:rPr lang="en-US" sz="1400" dirty="0">
                <a:latin typeface="Aptos Narrow" panose="020B0004020202020204" pitchFamily="34" charset="0"/>
              </a:rPr>
              <a:t>-Option-Menu</a:t>
            </a:r>
          </a:p>
          <a:p>
            <a:pPr marL="285750" indent="-285750">
              <a:buFont typeface="Arial" panose="020B0604020202020204" pitchFamily="34" charset="0"/>
              <a:buChar char="•"/>
            </a:pPr>
            <a:r>
              <a:rPr lang="en-US" sz="1400" dirty="0" err="1">
                <a:latin typeface="Aptos Narrow" panose="020B0004020202020204" pitchFamily="34" charset="0"/>
              </a:rPr>
              <a:t>Streamlit</a:t>
            </a:r>
            <a:r>
              <a:rPr lang="en-US" sz="1400" dirty="0">
                <a:latin typeface="Aptos Narrow" panose="020B0004020202020204" pitchFamily="34" charset="0"/>
              </a:rPr>
              <a:t>-Lottie</a:t>
            </a:r>
          </a:p>
          <a:p>
            <a:pPr marL="285750" indent="-285750">
              <a:buFont typeface="Arial" panose="020B0604020202020204" pitchFamily="34" charset="0"/>
              <a:buChar char="•"/>
            </a:pPr>
            <a:r>
              <a:rPr lang="en-US" sz="1400" dirty="0">
                <a:latin typeface="Aptos Narrow" panose="020B0004020202020204" pitchFamily="34" charset="0"/>
              </a:rPr>
              <a:t>Node.js</a:t>
            </a:r>
          </a:p>
          <a:p>
            <a:pPr marL="285750" indent="-285750">
              <a:buFont typeface="Arial" panose="020B0604020202020204" pitchFamily="34" charset="0"/>
              <a:buChar char="•"/>
            </a:pPr>
            <a:r>
              <a:rPr lang="en-US" sz="1400" dirty="0">
                <a:latin typeface="Aptos Narrow" panose="020B0004020202020204" pitchFamily="34" charset="0"/>
              </a:rPr>
              <a:t>Docker</a:t>
            </a:r>
          </a:p>
          <a:p>
            <a:pPr marL="285750" indent="-285750">
              <a:buFont typeface="Arial" panose="020B0604020202020204" pitchFamily="34" charset="0"/>
              <a:buChar char="•"/>
            </a:pPr>
            <a:endParaRPr lang="en-US" sz="1400" dirty="0">
              <a:latin typeface="Aptos Narrow" panose="020B0004020202020204" pitchFamily="34" charset="0"/>
            </a:endParaRPr>
          </a:p>
          <a:p>
            <a:pPr marL="285750" indent="-285750">
              <a:buFont typeface="Arial" panose="020B0604020202020204" pitchFamily="34" charset="0"/>
              <a:buChar char="•"/>
            </a:pPr>
            <a:endParaRPr lang="en-US" sz="1400" dirty="0">
              <a:latin typeface="Aptos Narrow" panose="020B0004020202020204" pitchFamily="34" charset="0"/>
            </a:endParaRPr>
          </a:p>
        </p:txBody>
      </p:sp>
      <p:sp>
        <p:nvSpPr>
          <p:cNvPr id="65" name="Flowchart: Connector 64">
            <a:extLst>
              <a:ext uri="{FF2B5EF4-FFF2-40B4-BE49-F238E27FC236}">
                <a16:creationId xmlns:a16="http://schemas.microsoft.com/office/drawing/2014/main" id="{09972BEE-463B-00EF-6435-B5EBFE0BC07F}"/>
              </a:ext>
            </a:extLst>
          </p:cNvPr>
          <p:cNvSpPr/>
          <p:nvPr/>
        </p:nvSpPr>
        <p:spPr>
          <a:xfrm>
            <a:off x="858140" y="3940457"/>
            <a:ext cx="470773" cy="473856"/>
          </a:xfrm>
          <a:prstGeom prst="flowChartConnector">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lowchart: Connector 66">
            <a:extLst>
              <a:ext uri="{FF2B5EF4-FFF2-40B4-BE49-F238E27FC236}">
                <a16:creationId xmlns:a16="http://schemas.microsoft.com/office/drawing/2014/main" id="{22B1EA4F-FE90-E6A8-2457-5BCC4C675A66}"/>
              </a:ext>
            </a:extLst>
          </p:cNvPr>
          <p:cNvSpPr/>
          <p:nvPr/>
        </p:nvSpPr>
        <p:spPr>
          <a:xfrm>
            <a:off x="2016141" y="3940457"/>
            <a:ext cx="470773" cy="473856"/>
          </a:xfrm>
          <a:prstGeom prst="flowChartConnector">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lowchart: Connector 67">
            <a:extLst>
              <a:ext uri="{FF2B5EF4-FFF2-40B4-BE49-F238E27FC236}">
                <a16:creationId xmlns:a16="http://schemas.microsoft.com/office/drawing/2014/main" id="{89758207-610F-3A0E-CD9A-3F1DCE7D9A41}"/>
              </a:ext>
            </a:extLst>
          </p:cNvPr>
          <p:cNvSpPr/>
          <p:nvPr/>
        </p:nvSpPr>
        <p:spPr>
          <a:xfrm>
            <a:off x="3212754" y="3940457"/>
            <a:ext cx="470773" cy="473856"/>
          </a:xfrm>
          <a:prstGeom prst="flowChartConnector">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lowchart: Connector 68">
            <a:extLst>
              <a:ext uri="{FF2B5EF4-FFF2-40B4-BE49-F238E27FC236}">
                <a16:creationId xmlns:a16="http://schemas.microsoft.com/office/drawing/2014/main" id="{29860511-D3E2-BEBF-B004-0D337A874CD0}"/>
              </a:ext>
            </a:extLst>
          </p:cNvPr>
          <p:cNvSpPr/>
          <p:nvPr/>
        </p:nvSpPr>
        <p:spPr>
          <a:xfrm>
            <a:off x="4429192" y="3950481"/>
            <a:ext cx="470773" cy="473856"/>
          </a:xfrm>
          <a:prstGeom prst="flowChartConnector">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lowchart: Connector 69">
            <a:extLst>
              <a:ext uri="{FF2B5EF4-FFF2-40B4-BE49-F238E27FC236}">
                <a16:creationId xmlns:a16="http://schemas.microsoft.com/office/drawing/2014/main" id="{F19E69DB-2A51-0477-9EA1-85A857594FED}"/>
              </a:ext>
            </a:extLst>
          </p:cNvPr>
          <p:cNvSpPr/>
          <p:nvPr/>
        </p:nvSpPr>
        <p:spPr>
          <a:xfrm>
            <a:off x="5717030" y="3926762"/>
            <a:ext cx="470773" cy="473856"/>
          </a:xfrm>
          <a:prstGeom prst="flowChartConnector">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lowchart: Connector 70">
            <a:extLst>
              <a:ext uri="{FF2B5EF4-FFF2-40B4-BE49-F238E27FC236}">
                <a16:creationId xmlns:a16="http://schemas.microsoft.com/office/drawing/2014/main" id="{1364C1E0-2F59-8075-9580-15565F4DD0CA}"/>
              </a:ext>
            </a:extLst>
          </p:cNvPr>
          <p:cNvSpPr/>
          <p:nvPr/>
        </p:nvSpPr>
        <p:spPr>
          <a:xfrm>
            <a:off x="6996817" y="3940457"/>
            <a:ext cx="470773" cy="473856"/>
          </a:xfrm>
          <a:prstGeom prst="flowChartConnector">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lowchart: Connector 71">
            <a:extLst>
              <a:ext uri="{FF2B5EF4-FFF2-40B4-BE49-F238E27FC236}">
                <a16:creationId xmlns:a16="http://schemas.microsoft.com/office/drawing/2014/main" id="{AAE6C902-B9C4-AB3E-1F32-3B519C4348BB}"/>
              </a:ext>
            </a:extLst>
          </p:cNvPr>
          <p:cNvSpPr/>
          <p:nvPr/>
        </p:nvSpPr>
        <p:spPr>
          <a:xfrm>
            <a:off x="8282328" y="3940457"/>
            <a:ext cx="470773" cy="473856"/>
          </a:xfrm>
          <a:prstGeom prst="flowChartConnector">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lowchart: Connector 72">
            <a:extLst>
              <a:ext uri="{FF2B5EF4-FFF2-40B4-BE49-F238E27FC236}">
                <a16:creationId xmlns:a16="http://schemas.microsoft.com/office/drawing/2014/main" id="{091E061A-12AA-2F74-331D-458D46CEF7FF}"/>
              </a:ext>
            </a:extLst>
          </p:cNvPr>
          <p:cNvSpPr/>
          <p:nvPr/>
        </p:nvSpPr>
        <p:spPr>
          <a:xfrm>
            <a:off x="9617993" y="3942198"/>
            <a:ext cx="470773" cy="473856"/>
          </a:xfrm>
          <a:prstGeom prst="flowChartConnector">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Graphic 74" descr="Bar graph with upward trend outline">
            <a:extLst>
              <a:ext uri="{FF2B5EF4-FFF2-40B4-BE49-F238E27FC236}">
                <a16:creationId xmlns:a16="http://schemas.microsoft.com/office/drawing/2014/main" id="{82151714-3E8C-6984-839A-24A9E0A716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54613" y="4007296"/>
            <a:ext cx="338765" cy="338765"/>
          </a:xfrm>
          <a:prstGeom prst="rect">
            <a:avLst/>
          </a:prstGeom>
        </p:spPr>
      </p:pic>
      <p:pic>
        <p:nvPicPr>
          <p:cNvPr id="77" name="Graphic 76" descr="Database outline">
            <a:extLst>
              <a:ext uri="{FF2B5EF4-FFF2-40B4-BE49-F238E27FC236}">
                <a16:creationId xmlns:a16="http://schemas.microsoft.com/office/drawing/2014/main" id="{68766BD2-F27F-A0D5-113A-712F058F88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10287" y="4002501"/>
            <a:ext cx="463208" cy="335228"/>
          </a:xfrm>
          <a:prstGeom prst="rect">
            <a:avLst/>
          </a:prstGeom>
        </p:spPr>
      </p:pic>
      <p:pic>
        <p:nvPicPr>
          <p:cNvPr id="79" name="Graphic 78" descr="Folder Search outline">
            <a:extLst>
              <a:ext uri="{FF2B5EF4-FFF2-40B4-BE49-F238E27FC236}">
                <a16:creationId xmlns:a16="http://schemas.microsoft.com/office/drawing/2014/main" id="{DF2B4094-5E31-4DB8-6743-E1547CE37B5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8349" y="3996708"/>
            <a:ext cx="398839" cy="398839"/>
          </a:xfrm>
          <a:prstGeom prst="rect">
            <a:avLst/>
          </a:prstGeom>
        </p:spPr>
      </p:pic>
      <p:pic>
        <p:nvPicPr>
          <p:cNvPr id="81" name="Graphic 80" descr="Server outline">
            <a:extLst>
              <a:ext uri="{FF2B5EF4-FFF2-40B4-BE49-F238E27FC236}">
                <a16:creationId xmlns:a16="http://schemas.microsoft.com/office/drawing/2014/main" id="{C36E3C0A-1A2D-CF5B-9E95-2E278105532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246094" y="3998115"/>
            <a:ext cx="358539" cy="358539"/>
          </a:xfrm>
          <a:prstGeom prst="rect">
            <a:avLst/>
          </a:prstGeom>
        </p:spPr>
      </p:pic>
      <p:pic>
        <p:nvPicPr>
          <p:cNvPr id="82" name="Graphic 81" descr="Blockchain outline">
            <a:extLst>
              <a:ext uri="{FF2B5EF4-FFF2-40B4-BE49-F238E27FC236}">
                <a16:creationId xmlns:a16="http://schemas.microsoft.com/office/drawing/2014/main" id="{FD436664-2D61-3B95-3E23-E879631A2D8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498738" y="3973069"/>
            <a:ext cx="343172" cy="343172"/>
          </a:xfrm>
          <a:prstGeom prst="rect">
            <a:avLst/>
          </a:prstGeom>
        </p:spPr>
      </p:pic>
      <p:pic>
        <p:nvPicPr>
          <p:cNvPr id="83" name="Graphic 82" descr="Gears outline">
            <a:extLst>
              <a:ext uri="{FF2B5EF4-FFF2-40B4-BE49-F238E27FC236}">
                <a16:creationId xmlns:a16="http://schemas.microsoft.com/office/drawing/2014/main" id="{67BAA6F8-662F-73A3-29F0-219C0354EBF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774001" y="3972784"/>
            <a:ext cx="380863" cy="380863"/>
          </a:xfrm>
          <a:prstGeom prst="rect">
            <a:avLst/>
          </a:prstGeom>
        </p:spPr>
      </p:pic>
      <p:pic>
        <p:nvPicPr>
          <p:cNvPr id="84" name="Graphic 83" descr="Lock outline">
            <a:extLst>
              <a:ext uri="{FF2B5EF4-FFF2-40B4-BE49-F238E27FC236}">
                <a16:creationId xmlns:a16="http://schemas.microsoft.com/office/drawing/2014/main" id="{4E576D75-9485-4362-91C7-FF83A2F57C0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680688" y="3977315"/>
            <a:ext cx="339916" cy="339916"/>
          </a:xfrm>
          <a:prstGeom prst="rect">
            <a:avLst/>
          </a:prstGeom>
        </p:spPr>
      </p:pic>
      <p:pic>
        <p:nvPicPr>
          <p:cNvPr id="88" name="Graphic 87" descr="Cloud Computing outline">
            <a:extLst>
              <a:ext uri="{FF2B5EF4-FFF2-40B4-BE49-F238E27FC236}">
                <a16:creationId xmlns:a16="http://schemas.microsoft.com/office/drawing/2014/main" id="{72CC0FB0-873F-23EA-4436-82A784EA1A5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312466" y="3996708"/>
            <a:ext cx="384034" cy="384034"/>
          </a:xfrm>
          <a:prstGeom prst="rect">
            <a:avLst/>
          </a:prstGeom>
        </p:spPr>
      </p:pic>
    </p:spTree>
    <p:extLst>
      <p:ext uri="{BB962C8B-B14F-4D97-AF65-F5344CB8AC3E}">
        <p14:creationId xmlns:p14="http://schemas.microsoft.com/office/powerpoint/2010/main" val="1418690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822</TotalTime>
  <Words>605</Words>
  <Application>Microsoft Office PowerPoint</Application>
  <PresentationFormat>Widescreen</PresentationFormat>
  <Paragraphs>138</Paragraphs>
  <Slides>13</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Aharoni</vt:lpstr>
      <vt:lpstr>Amasis MT Pro Black</vt:lpstr>
      <vt:lpstr>Amasis MT Pro Medium</vt:lpstr>
      <vt:lpstr>Aptos</vt:lpstr>
      <vt:lpstr>Aptos Display</vt:lpstr>
      <vt:lpstr>Aptos Narrow</vt:lpstr>
      <vt:lpstr>Arial</vt:lpstr>
      <vt:lpstr>Arial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Hager Reda</dc:creator>
  <cp:lastModifiedBy>Hager Reda</cp:lastModifiedBy>
  <cp:revision>1</cp:revision>
  <dcterms:created xsi:type="dcterms:W3CDTF">2025-11-29T18:58:18Z</dcterms:created>
  <dcterms:modified xsi:type="dcterms:W3CDTF">2025-11-30T21:45:18Z</dcterms:modified>
</cp:coreProperties>
</file>